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55"/>
  </p:notesMasterIdLst>
  <p:sldIdLst>
    <p:sldId id="256" r:id="rId2"/>
    <p:sldId id="260" r:id="rId3"/>
    <p:sldId id="257" r:id="rId4"/>
    <p:sldId id="259" r:id="rId5"/>
    <p:sldId id="261" r:id="rId6"/>
    <p:sldId id="278" r:id="rId7"/>
    <p:sldId id="263" r:id="rId8"/>
    <p:sldId id="279" r:id="rId9"/>
    <p:sldId id="310" r:id="rId10"/>
    <p:sldId id="265" r:id="rId11"/>
    <p:sldId id="266" r:id="rId12"/>
    <p:sldId id="280" r:id="rId13"/>
    <p:sldId id="268" r:id="rId14"/>
    <p:sldId id="302" r:id="rId15"/>
    <p:sldId id="305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94" r:id="rId24"/>
    <p:sldId id="306" r:id="rId25"/>
    <p:sldId id="297" r:id="rId26"/>
    <p:sldId id="298" r:id="rId27"/>
    <p:sldId id="303" r:id="rId28"/>
    <p:sldId id="299" r:id="rId29"/>
    <p:sldId id="304" r:id="rId30"/>
    <p:sldId id="301" r:id="rId31"/>
    <p:sldId id="300" r:id="rId32"/>
    <p:sldId id="307" r:id="rId33"/>
    <p:sldId id="271" r:id="rId34"/>
    <p:sldId id="288" r:id="rId35"/>
    <p:sldId id="289" r:id="rId36"/>
    <p:sldId id="290" r:id="rId37"/>
    <p:sldId id="269" r:id="rId38"/>
    <p:sldId id="316" r:id="rId39"/>
    <p:sldId id="309" r:id="rId40"/>
    <p:sldId id="308" r:id="rId41"/>
    <p:sldId id="292" r:id="rId42"/>
    <p:sldId id="293" r:id="rId43"/>
    <p:sldId id="311" r:id="rId44"/>
    <p:sldId id="312" r:id="rId45"/>
    <p:sldId id="270" r:id="rId46"/>
    <p:sldId id="277" r:id="rId47"/>
    <p:sldId id="274" r:id="rId48"/>
    <p:sldId id="273" r:id="rId49"/>
    <p:sldId id="272" r:id="rId50"/>
    <p:sldId id="291" r:id="rId51"/>
    <p:sldId id="315" r:id="rId52"/>
    <p:sldId id="313" r:id="rId53"/>
    <p:sldId id="314" r:id="rId5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502B"/>
    <a:srgbClr val="2E4225"/>
    <a:srgbClr val="426431"/>
    <a:srgbClr val="B2D3A2"/>
    <a:srgbClr val="689C4E"/>
    <a:srgbClr val="E9F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8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8/layout/VerticalCurvedList" loCatId="list" qsTypeId="urn:microsoft.com/office/officeart/2005/8/quickstyle/simple4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/>
      <dgm:t>
        <a:bodyPr/>
        <a:lstStyle/>
        <a:p>
          <a:r>
            <a:rPr lang="en-US" dirty="0"/>
            <a:t>Affichage et navigation: pages accueil, habitats, animaux, services, contact</a:t>
          </a: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/>
      <dgm:spPr/>
      <dgm:t>
        <a:bodyPr/>
        <a:lstStyle/>
        <a:p>
          <a:r>
            <a:rPr lang="en-US" dirty="0"/>
            <a:t>Gestion des avis clients et des demandes de contact</a:t>
          </a: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/>
      <dgm:spPr/>
      <dgm:t>
        <a:bodyPr/>
        <a:lstStyle/>
        <a:p>
          <a:r>
            <a:rPr lang="en-US" dirty="0"/>
            <a:t>Gestion de l’accès administrateur</a:t>
          </a: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B6D9DE15-697B-42C2-B6A1-CE31260EED93}">
      <dgm:prSet phldrT="[Text]"/>
      <dgm:spPr/>
      <dgm:t>
        <a:bodyPr/>
        <a:lstStyle/>
        <a:p>
          <a:r>
            <a:rPr lang="en-US" dirty="0"/>
            <a:t>Gestion quotidienne du zoo depuis l’espace employé et vétérinaire</a:t>
          </a:r>
        </a:p>
      </dgm:t>
    </dgm:pt>
    <dgm:pt modelId="{EAC9FC21-5112-4CCF-8070-06ED15ED24ED}" type="parTrans" cxnId="{40513FB0-F94C-499F-9A0B-9E0341D0A0C2}">
      <dgm:prSet/>
      <dgm:spPr/>
      <dgm:t>
        <a:bodyPr/>
        <a:lstStyle/>
        <a:p>
          <a:endParaRPr lang="en-US"/>
        </a:p>
      </dgm:t>
    </dgm:pt>
    <dgm:pt modelId="{B605B681-1ACB-4650-8600-F9223ABDDC16}" type="sibTrans" cxnId="{40513FB0-F94C-499F-9A0B-9E0341D0A0C2}">
      <dgm:prSet/>
      <dgm:spPr/>
      <dgm:t>
        <a:bodyPr/>
        <a:lstStyle/>
        <a:p>
          <a:endParaRPr lang="en-US"/>
        </a:p>
      </dgm:t>
    </dgm:pt>
    <dgm:pt modelId="{244CE93D-3CE9-480A-BC40-D5795AE4CC61}">
      <dgm:prSet phldrT="[Text]"/>
      <dgm:spPr/>
      <dgm:t>
        <a:bodyPr/>
        <a:lstStyle/>
        <a:p>
          <a:r>
            <a:rPr lang="en-US" dirty="0"/>
            <a:t>Gestion des métriques de l’application web</a:t>
          </a:r>
        </a:p>
      </dgm:t>
    </dgm:pt>
    <dgm:pt modelId="{B26CFE49-55EC-4B92-8D65-F00D6B48420B}" type="parTrans" cxnId="{746C65D4-0A32-4610-8B9B-A01592BB40A3}">
      <dgm:prSet/>
      <dgm:spPr/>
      <dgm:t>
        <a:bodyPr/>
        <a:lstStyle/>
        <a:p>
          <a:endParaRPr lang="en-US"/>
        </a:p>
      </dgm:t>
    </dgm:pt>
    <dgm:pt modelId="{AA2C577D-A278-4959-857E-CDA154440386}" type="sibTrans" cxnId="{746C65D4-0A32-4610-8B9B-A01592BB40A3}">
      <dgm:prSet/>
      <dgm:spPr/>
      <dgm:t>
        <a:bodyPr/>
        <a:lstStyle/>
        <a:p>
          <a:endParaRPr lang="en-US"/>
        </a:p>
      </dgm:t>
    </dgm:pt>
    <dgm:pt modelId="{1E8F13C1-7BD6-4379-90DF-643F2560C4CD}" type="pres">
      <dgm:prSet presAssocID="{B9C32B05-62EA-407A-B21C-2310C7945705}" presName="Name0" presStyleCnt="0">
        <dgm:presLayoutVars>
          <dgm:chMax val="7"/>
          <dgm:chPref val="7"/>
          <dgm:dir/>
        </dgm:presLayoutVars>
      </dgm:prSet>
      <dgm:spPr/>
    </dgm:pt>
    <dgm:pt modelId="{97B62193-5952-451C-A032-24B3B2EA3076}" type="pres">
      <dgm:prSet presAssocID="{B9C32B05-62EA-407A-B21C-2310C7945705}" presName="Name1" presStyleCnt="0"/>
      <dgm:spPr/>
    </dgm:pt>
    <dgm:pt modelId="{ACC3C5BE-DE92-4A51-9D55-C62DF2A7C110}" type="pres">
      <dgm:prSet presAssocID="{B9C32B05-62EA-407A-B21C-2310C7945705}" presName="cycle" presStyleCnt="0"/>
      <dgm:spPr/>
    </dgm:pt>
    <dgm:pt modelId="{087F8878-175B-4FF0-8F99-C36FEC8A8C64}" type="pres">
      <dgm:prSet presAssocID="{B9C32B05-62EA-407A-B21C-2310C7945705}" presName="srcNode" presStyleLbl="node1" presStyleIdx="0" presStyleCnt="5"/>
      <dgm:spPr/>
    </dgm:pt>
    <dgm:pt modelId="{03528F53-765E-4B98-B8BD-0BE89D28EBCA}" type="pres">
      <dgm:prSet presAssocID="{B9C32B05-62EA-407A-B21C-2310C7945705}" presName="conn" presStyleLbl="parChTrans1D2" presStyleIdx="0" presStyleCnt="1"/>
      <dgm:spPr/>
    </dgm:pt>
    <dgm:pt modelId="{F94C0A50-7625-413B-8873-F6B17D2D8196}" type="pres">
      <dgm:prSet presAssocID="{B9C32B05-62EA-407A-B21C-2310C7945705}" presName="extraNode" presStyleLbl="node1" presStyleIdx="0" presStyleCnt="5"/>
      <dgm:spPr/>
    </dgm:pt>
    <dgm:pt modelId="{DB878059-C75B-4C49-8714-C0546122D430}" type="pres">
      <dgm:prSet presAssocID="{B9C32B05-62EA-407A-B21C-2310C7945705}" presName="dstNode" presStyleLbl="node1" presStyleIdx="0" presStyleCnt="5"/>
      <dgm:spPr/>
    </dgm:pt>
    <dgm:pt modelId="{8D646181-64B1-44F3-B79E-820234ED8D9A}" type="pres">
      <dgm:prSet presAssocID="{42D71409-67F9-455C-8C6D-716D284AAA6B}" presName="text_1" presStyleLbl="node1" presStyleIdx="0" presStyleCnt="5">
        <dgm:presLayoutVars>
          <dgm:bulletEnabled val="1"/>
        </dgm:presLayoutVars>
      </dgm:prSet>
      <dgm:spPr/>
    </dgm:pt>
    <dgm:pt modelId="{16FE1018-0C0C-41FD-9B21-42E3677ABD5E}" type="pres">
      <dgm:prSet presAssocID="{42D71409-67F9-455C-8C6D-716D284AAA6B}" presName="accent_1" presStyleCnt="0"/>
      <dgm:spPr/>
    </dgm:pt>
    <dgm:pt modelId="{544C56DA-7A18-4AE0-AEFE-8E74AD9AC001}" type="pres">
      <dgm:prSet presAssocID="{42D71409-67F9-455C-8C6D-716D284AAA6B}" presName="accentRepeatNode" presStyleLbl="solidFgAcc1" presStyleIdx="0" presStyleCnt="5"/>
      <dgm:spPr/>
    </dgm:pt>
    <dgm:pt modelId="{8F3A0944-0833-4AE3-B541-584BBF5AC8CD}" type="pres">
      <dgm:prSet presAssocID="{F66099B6-DBBD-4AB0-82D2-877B80F846F7}" presName="text_2" presStyleLbl="node1" presStyleIdx="1" presStyleCnt="5">
        <dgm:presLayoutVars>
          <dgm:bulletEnabled val="1"/>
        </dgm:presLayoutVars>
      </dgm:prSet>
      <dgm:spPr/>
    </dgm:pt>
    <dgm:pt modelId="{50571C53-9DF4-473F-B46D-5657433AA0A4}" type="pres">
      <dgm:prSet presAssocID="{F66099B6-DBBD-4AB0-82D2-877B80F846F7}" presName="accent_2" presStyleCnt="0"/>
      <dgm:spPr/>
    </dgm:pt>
    <dgm:pt modelId="{347CF1D6-54F1-4597-8009-9D2342388E1B}" type="pres">
      <dgm:prSet presAssocID="{F66099B6-DBBD-4AB0-82D2-877B80F846F7}" presName="accentRepeatNode" presStyleLbl="solidFgAcc1" presStyleIdx="1" presStyleCnt="5"/>
      <dgm:spPr/>
    </dgm:pt>
    <dgm:pt modelId="{63729E07-5E2C-4312-B070-C0FADAC3D673}" type="pres">
      <dgm:prSet presAssocID="{EE62A4F6-4AC4-435B-990E-81A71CE8CAC7}" presName="text_3" presStyleLbl="node1" presStyleIdx="2" presStyleCnt="5">
        <dgm:presLayoutVars>
          <dgm:bulletEnabled val="1"/>
        </dgm:presLayoutVars>
      </dgm:prSet>
      <dgm:spPr/>
    </dgm:pt>
    <dgm:pt modelId="{C8676676-3D75-4EE2-BE3B-CB3EFDE7F23C}" type="pres">
      <dgm:prSet presAssocID="{EE62A4F6-4AC4-435B-990E-81A71CE8CAC7}" presName="accent_3" presStyleCnt="0"/>
      <dgm:spPr/>
    </dgm:pt>
    <dgm:pt modelId="{44975C73-AAC4-428F-9E94-FD89BF6A9C3D}" type="pres">
      <dgm:prSet presAssocID="{EE62A4F6-4AC4-435B-990E-81A71CE8CAC7}" presName="accentRepeatNode" presStyleLbl="solidFgAcc1" presStyleIdx="2" presStyleCnt="5"/>
      <dgm:spPr/>
    </dgm:pt>
    <dgm:pt modelId="{218D4F6F-B658-41A6-8CA2-04F573A0CD2C}" type="pres">
      <dgm:prSet presAssocID="{B6D9DE15-697B-42C2-B6A1-CE31260EED93}" presName="text_4" presStyleLbl="node1" presStyleIdx="3" presStyleCnt="5">
        <dgm:presLayoutVars>
          <dgm:bulletEnabled val="1"/>
        </dgm:presLayoutVars>
      </dgm:prSet>
      <dgm:spPr/>
    </dgm:pt>
    <dgm:pt modelId="{7997B9BA-8BDF-4A50-8107-0BCBE98804EF}" type="pres">
      <dgm:prSet presAssocID="{B6D9DE15-697B-42C2-B6A1-CE31260EED93}" presName="accent_4" presStyleCnt="0"/>
      <dgm:spPr/>
    </dgm:pt>
    <dgm:pt modelId="{D6298742-3333-4FFF-BC71-661311F97259}" type="pres">
      <dgm:prSet presAssocID="{B6D9DE15-697B-42C2-B6A1-CE31260EED93}" presName="accentRepeatNode" presStyleLbl="solidFgAcc1" presStyleIdx="3" presStyleCnt="5"/>
      <dgm:spPr/>
    </dgm:pt>
    <dgm:pt modelId="{B7CEE193-9196-45CA-9E50-CAB6CF51D1E2}" type="pres">
      <dgm:prSet presAssocID="{244CE93D-3CE9-480A-BC40-D5795AE4CC61}" presName="text_5" presStyleLbl="node1" presStyleIdx="4" presStyleCnt="5">
        <dgm:presLayoutVars>
          <dgm:bulletEnabled val="1"/>
        </dgm:presLayoutVars>
      </dgm:prSet>
      <dgm:spPr/>
    </dgm:pt>
    <dgm:pt modelId="{CA3D318B-9701-474F-BE46-B474A943BD26}" type="pres">
      <dgm:prSet presAssocID="{244CE93D-3CE9-480A-BC40-D5795AE4CC61}" presName="accent_5" presStyleCnt="0"/>
      <dgm:spPr/>
    </dgm:pt>
    <dgm:pt modelId="{B96E86D2-D36A-46FD-AB9C-088DC258E07E}" type="pres">
      <dgm:prSet presAssocID="{244CE93D-3CE9-480A-BC40-D5795AE4CC61}" presName="accentRepeatNode" presStyleLbl="solidFgAcc1" presStyleIdx="4" presStyleCnt="5"/>
      <dgm:spPr/>
    </dgm:pt>
  </dgm:ptLst>
  <dgm:cxnLst>
    <dgm:cxn modelId="{90D12013-CE06-42FF-98DD-D6A3C2BAF930}" type="presOf" srcId="{F66099B6-DBBD-4AB0-82D2-877B80F846F7}" destId="{8F3A0944-0833-4AE3-B541-584BBF5AC8CD}" srcOrd="0" destOrd="0" presId="urn:microsoft.com/office/officeart/2008/layout/VerticalCurvedList"/>
    <dgm:cxn modelId="{F4CABE19-0514-4260-9DC0-E9FD28D77F08}" type="presOf" srcId="{B6D9DE15-697B-42C2-B6A1-CE31260EED93}" destId="{218D4F6F-B658-41A6-8CA2-04F573A0CD2C}" srcOrd="0" destOrd="0" presId="urn:microsoft.com/office/officeart/2008/layout/VerticalCurvedList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860E533A-6393-44AE-9482-AAED4059754A}" type="presOf" srcId="{244CE93D-3CE9-480A-BC40-D5795AE4CC61}" destId="{B7CEE193-9196-45CA-9E50-CAB6CF51D1E2}" srcOrd="0" destOrd="0" presId="urn:microsoft.com/office/officeart/2008/layout/VerticalCurvedList"/>
    <dgm:cxn modelId="{2BCDAE55-D66F-4AB9-88F6-F7AD76BD49B0}" type="presOf" srcId="{42D71409-67F9-455C-8C6D-716D284AAA6B}" destId="{8D646181-64B1-44F3-B79E-820234ED8D9A}" srcOrd="0" destOrd="0" presId="urn:microsoft.com/office/officeart/2008/layout/VerticalCurvedList"/>
    <dgm:cxn modelId="{0925288D-BFB8-43EE-9787-EE7B97A7D90F}" type="presOf" srcId="{478B7D3C-9FB4-4BC6-90AC-49960560DECD}" destId="{03528F53-765E-4B98-B8BD-0BE89D28EBCA}" srcOrd="0" destOrd="0" presId="urn:microsoft.com/office/officeart/2008/layout/VerticalCurvedList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40513FB0-F94C-499F-9A0B-9E0341D0A0C2}" srcId="{B9C32B05-62EA-407A-B21C-2310C7945705}" destId="{B6D9DE15-697B-42C2-B6A1-CE31260EED93}" srcOrd="3" destOrd="0" parTransId="{EAC9FC21-5112-4CCF-8070-06ED15ED24ED}" sibTransId="{B605B681-1ACB-4650-8600-F9223ABDDC16}"/>
    <dgm:cxn modelId="{C5CC80B1-2FAC-4176-B5FE-31BC89A742B2}" type="presOf" srcId="{EE62A4F6-4AC4-435B-990E-81A71CE8CAC7}" destId="{63729E07-5E2C-4312-B070-C0FADAC3D673}" srcOrd="0" destOrd="0" presId="urn:microsoft.com/office/officeart/2008/layout/VerticalCurvedList"/>
    <dgm:cxn modelId="{DB5C87B6-FE9A-46E8-BCC1-B11D82E564EE}" type="presOf" srcId="{B9C32B05-62EA-407A-B21C-2310C7945705}" destId="{1E8F13C1-7BD6-4379-90DF-643F2560C4CD}" srcOrd="0" destOrd="0" presId="urn:microsoft.com/office/officeart/2008/layout/VerticalCurvedList"/>
    <dgm:cxn modelId="{746C65D4-0A32-4610-8B9B-A01592BB40A3}" srcId="{B9C32B05-62EA-407A-B21C-2310C7945705}" destId="{244CE93D-3CE9-480A-BC40-D5795AE4CC61}" srcOrd="4" destOrd="0" parTransId="{B26CFE49-55EC-4B92-8D65-F00D6B48420B}" sibTransId="{AA2C577D-A278-4959-857E-CDA154440386}"/>
    <dgm:cxn modelId="{735DFA9E-EBC1-43AF-BB3F-C393CACECE43}" type="presParOf" srcId="{1E8F13C1-7BD6-4379-90DF-643F2560C4CD}" destId="{97B62193-5952-451C-A032-24B3B2EA3076}" srcOrd="0" destOrd="0" presId="urn:microsoft.com/office/officeart/2008/layout/VerticalCurvedList"/>
    <dgm:cxn modelId="{71A33D19-1A79-47CB-9A2E-F3EA05F25BD4}" type="presParOf" srcId="{97B62193-5952-451C-A032-24B3B2EA3076}" destId="{ACC3C5BE-DE92-4A51-9D55-C62DF2A7C110}" srcOrd="0" destOrd="0" presId="urn:microsoft.com/office/officeart/2008/layout/VerticalCurvedList"/>
    <dgm:cxn modelId="{75CD8882-FE11-4B50-94E6-9DC47B87A967}" type="presParOf" srcId="{ACC3C5BE-DE92-4A51-9D55-C62DF2A7C110}" destId="{087F8878-175B-4FF0-8F99-C36FEC8A8C64}" srcOrd="0" destOrd="0" presId="urn:microsoft.com/office/officeart/2008/layout/VerticalCurvedList"/>
    <dgm:cxn modelId="{B79E0985-28AE-4F10-B524-CCFFCC1A42DF}" type="presParOf" srcId="{ACC3C5BE-DE92-4A51-9D55-C62DF2A7C110}" destId="{03528F53-765E-4B98-B8BD-0BE89D28EBCA}" srcOrd="1" destOrd="0" presId="urn:microsoft.com/office/officeart/2008/layout/VerticalCurvedList"/>
    <dgm:cxn modelId="{C31806C3-2223-4D77-B59A-318DD1ECE0D4}" type="presParOf" srcId="{ACC3C5BE-DE92-4A51-9D55-C62DF2A7C110}" destId="{F94C0A50-7625-413B-8873-F6B17D2D8196}" srcOrd="2" destOrd="0" presId="urn:microsoft.com/office/officeart/2008/layout/VerticalCurvedList"/>
    <dgm:cxn modelId="{E8109DF2-CDDF-4420-82F7-5618CDA571EE}" type="presParOf" srcId="{ACC3C5BE-DE92-4A51-9D55-C62DF2A7C110}" destId="{DB878059-C75B-4C49-8714-C0546122D430}" srcOrd="3" destOrd="0" presId="urn:microsoft.com/office/officeart/2008/layout/VerticalCurvedList"/>
    <dgm:cxn modelId="{B85A23DC-9BE5-4F09-A187-742796A62060}" type="presParOf" srcId="{97B62193-5952-451C-A032-24B3B2EA3076}" destId="{8D646181-64B1-44F3-B79E-820234ED8D9A}" srcOrd="1" destOrd="0" presId="urn:microsoft.com/office/officeart/2008/layout/VerticalCurvedList"/>
    <dgm:cxn modelId="{7EE95588-427F-4D91-B595-1AB2F42E4D51}" type="presParOf" srcId="{97B62193-5952-451C-A032-24B3B2EA3076}" destId="{16FE1018-0C0C-41FD-9B21-42E3677ABD5E}" srcOrd="2" destOrd="0" presId="urn:microsoft.com/office/officeart/2008/layout/VerticalCurvedList"/>
    <dgm:cxn modelId="{FC60DE81-43AB-43A2-8A79-C8BEECAC1A17}" type="presParOf" srcId="{16FE1018-0C0C-41FD-9B21-42E3677ABD5E}" destId="{544C56DA-7A18-4AE0-AEFE-8E74AD9AC001}" srcOrd="0" destOrd="0" presId="urn:microsoft.com/office/officeart/2008/layout/VerticalCurvedList"/>
    <dgm:cxn modelId="{A14F8BD2-9616-4286-AF32-62E214E1986B}" type="presParOf" srcId="{97B62193-5952-451C-A032-24B3B2EA3076}" destId="{8F3A0944-0833-4AE3-B541-584BBF5AC8CD}" srcOrd="3" destOrd="0" presId="urn:microsoft.com/office/officeart/2008/layout/VerticalCurvedList"/>
    <dgm:cxn modelId="{4A3BF7DD-FEA7-4266-994B-4C213B8AD202}" type="presParOf" srcId="{97B62193-5952-451C-A032-24B3B2EA3076}" destId="{50571C53-9DF4-473F-B46D-5657433AA0A4}" srcOrd="4" destOrd="0" presId="urn:microsoft.com/office/officeart/2008/layout/VerticalCurvedList"/>
    <dgm:cxn modelId="{7661120E-98B5-4901-AF3B-BD591E54ACAC}" type="presParOf" srcId="{50571C53-9DF4-473F-B46D-5657433AA0A4}" destId="{347CF1D6-54F1-4597-8009-9D2342388E1B}" srcOrd="0" destOrd="0" presId="urn:microsoft.com/office/officeart/2008/layout/VerticalCurvedList"/>
    <dgm:cxn modelId="{2795B349-A61C-4FB7-B16D-AAF19890B643}" type="presParOf" srcId="{97B62193-5952-451C-A032-24B3B2EA3076}" destId="{63729E07-5E2C-4312-B070-C0FADAC3D673}" srcOrd="5" destOrd="0" presId="urn:microsoft.com/office/officeart/2008/layout/VerticalCurvedList"/>
    <dgm:cxn modelId="{02B0CBE4-78A8-46C5-9373-BBD313CECAFD}" type="presParOf" srcId="{97B62193-5952-451C-A032-24B3B2EA3076}" destId="{C8676676-3D75-4EE2-BE3B-CB3EFDE7F23C}" srcOrd="6" destOrd="0" presId="urn:microsoft.com/office/officeart/2008/layout/VerticalCurvedList"/>
    <dgm:cxn modelId="{00D9A951-980D-418D-8E67-BAE52F730C07}" type="presParOf" srcId="{C8676676-3D75-4EE2-BE3B-CB3EFDE7F23C}" destId="{44975C73-AAC4-428F-9E94-FD89BF6A9C3D}" srcOrd="0" destOrd="0" presId="urn:microsoft.com/office/officeart/2008/layout/VerticalCurvedList"/>
    <dgm:cxn modelId="{324FBB56-DBF0-46D9-B178-2A96C9716871}" type="presParOf" srcId="{97B62193-5952-451C-A032-24B3B2EA3076}" destId="{218D4F6F-B658-41A6-8CA2-04F573A0CD2C}" srcOrd="7" destOrd="0" presId="urn:microsoft.com/office/officeart/2008/layout/VerticalCurvedList"/>
    <dgm:cxn modelId="{C3E6A174-148E-402A-A104-8D8AB239C9ED}" type="presParOf" srcId="{97B62193-5952-451C-A032-24B3B2EA3076}" destId="{7997B9BA-8BDF-4A50-8107-0BCBE98804EF}" srcOrd="8" destOrd="0" presId="urn:microsoft.com/office/officeart/2008/layout/VerticalCurvedList"/>
    <dgm:cxn modelId="{73DFEC35-62AB-4568-98CB-180FCA9F24F1}" type="presParOf" srcId="{7997B9BA-8BDF-4A50-8107-0BCBE98804EF}" destId="{D6298742-3333-4FFF-BC71-661311F97259}" srcOrd="0" destOrd="0" presId="urn:microsoft.com/office/officeart/2008/layout/VerticalCurvedList"/>
    <dgm:cxn modelId="{28449F95-8E2B-42F0-A764-1BC1DFA3BD0F}" type="presParOf" srcId="{97B62193-5952-451C-A032-24B3B2EA3076}" destId="{B7CEE193-9196-45CA-9E50-CAB6CF51D1E2}" srcOrd="9" destOrd="0" presId="urn:microsoft.com/office/officeart/2008/layout/VerticalCurvedList"/>
    <dgm:cxn modelId="{58C73B05-BCA7-4D2A-AC39-8B2305635A15}" type="presParOf" srcId="{97B62193-5952-451C-A032-24B3B2EA3076}" destId="{CA3D318B-9701-474F-BE46-B474A943BD26}" srcOrd="10" destOrd="0" presId="urn:microsoft.com/office/officeart/2008/layout/VerticalCurvedList"/>
    <dgm:cxn modelId="{0E2B1D1E-2F39-41DC-B495-0E14673012BC}" type="presParOf" srcId="{CA3D318B-9701-474F-BE46-B474A943BD26}" destId="{B96E86D2-D36A-46FD-AB9C-088DC258E07E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C747F4-B5ED-4F4F-89B3-49A722D578C6}" type="doc">
      <dgm:prSet loTypeId="urn:microsoft.com/office/officeart/2005/8/layout/bList2" loCatId="list" qsTypeId="urn:microsoft.com/office/officeart/2005/8/quickstyle/simple1" qsCatId="simple" csTypeId="urn:microsoft.com/office/officeart/2005/8/colors/accent3_3" csCatId="accent3" phldr="1"/>
      <dgm:spPr/>
    </dgm:pt>
    <dgm:pt modelId="{AAC8F602-34A9-4E3F-A0F0-B80DCB44F6B1}">
      <dgm:prSet phldrT="[Texte]"/>
      <dgm:spPr/>
      <dgm:t>
        <a:bodyPr/>
        <a:lstStyle/>
        <a:p>
          <a:r>
            <a:rPr lang="fr-FR" dirty="0"/>
            <a:t>Moteur de </a:t>
          </a:r>
          <a:r>
            <a:rPr lang="fr-FR" dirty="0" err="1"/>
            <a:t>template</a:t>
          </a:r>
          <a:endParaRPr lang="de-DE" dirty="0"/>
        </a:p>
      </dgm:t>
    </dgm:pt>
    <dgm:pt modelId="{6E2CD474-779F-4759-8BF5-B776DC4CDBEE}" type="parTrans" cxnId="{6B197328-B08B-4144-8217-F9256AC9492E}">
      <dgm:prSet/>
      <dgm:spPr/>
      <dgm:t>
        <a:bodyPr/>
        <a:lstStyle/>
        <a:p>
          <a:endParaRPr lang="de-DE"/>
        </a:p>
      </dgm:t>
    </dgm:pt>
    <dgm:pt modelId="{D62497ED-875C-42F2-9D9E-7D67B64A25FB}" type="sibTrans" cxnId="{6B197328-B08B-4144-8217-F9256AC9492E}">
      <dgm:prSet/>
      <dgm:spPr/>
      <dgm:t>
        <a:bodyPr/>
        <a:lstStyle/>
        <a:p>
          <a:endParaRPr lang="de-DE"/>
        </a:p>
      </dgm:t>
    </dgm:pt>
    <dgm:pt modelId="{ED243004-026B-4FBC-BC3B-DD48886CD0EB}">
      <dgm:prSet phldrT="[Texte]"/>
      <dgm:spPr/>
      <dgm:t>
        <a:bodyPr/>
        <a:lstStyle/>
        <a:p>
          <a:r>
            <a:rPr lang="fr-FR" dirty="0"/>
            <a:t>Frontend</a:t>
          </a:r>
          <a:endParaRPr lang="de-DE" dirty="0"/>
        </a:p>
      </dgm:t>
    </dgm:pt>
    <dgm:pt modelId="{370D6158-78C6-4203-816E-F4BE373C94F0}" type="parTrans" cxnId="{2E3B14B5-ABF2-4FC1-AE1F-45A6DB0B4410}">
      <dgm:prSet/>
      <dgm:spPr/>
      <dgm:t>
        <a:bodyPr/>
        <a:lstStyle/>
        <a:p>
          <a:endParaRPr lang="de-DE"/>
        </a:p>
      </dgm:t>
    </dgm:pt>
    <dgm:pt modelId="{C4C9FC12-B844-4F80-9E8E-E52C23CE7C51}" type="sibTrans" cxnId="{2E3B14B5-ABF2-4FC1-AE1F-45A6DB0B4410}">
      <dgm:prSet/>
      <dgm:spPr/>
      <dgm:t>
        <a:bodyPr/>
        <a:lstStyle/>
        <a:p>
          <a:endParaRPr lang="de-DE"/>
        </a:p>
      </dgm:t>
    </dgm:pt>
    <dgm:pt modelId="{C83F27EC-2DB6-48E9-A5E7-39841F86AEA2}">
      <dgm:prSet phldrT="[Texte]"/>
      <dgm:spPr/>
      <dgm:t>
        <a:bodyPr/>
        <a:lstStyle/>
        <a:p>
          <a:r>
            <a:rPr lang="fr-FR" dirty="0"/>
            <a:t>Backend</a:t>
          </a:r>
          <a:endParaRPr lang="de-DE" dirty="0"/>
        </a:p>
      </dgm:t>
    </dgm:pt>
    <dgm:pt modelId="{E43EB309-83FA-4184-97AF-FC4F341683D9}" type="parTrans" cxnId="{9994173E-8441-4422-847B-F979149869F1}">
      <dgm:prSet/>
      <dgm:spPr/>
      <dgm:t>
        <a:bodyPr/>
        <a:lstStyle/>
        <a:p>
          <a:endParaRPr lang="de-DE"/>
        </a:p>
      </dgm:t>
    </dgm:pt>
    <dgm:pt modelId="{F5624DDA-F76F-4D28-987E-F356675689C1}" type="sibTrans" cxnId="{9994173E-8441-4422-847B-F979149869F1}">
      <dgm:prSet/>
      <dgm:spPr/>
      <dgm:t>
        <a:bodyPr/>
        <a:lstStyle/>
        <a:p>
          <a:endParaRPr lang="de-DE"/>
        </a:p>
      </dgm:t>
    </dgm:pt>
    <dgm:pt modelId="{557F52CD-2053-4AAD-8F5F-EF18862DE4B5}">
      <dgm:prSet phldrT="[Texte]"/>
      <dgm:spPr/>
      <dgm:t>
        <a:bodyPr/>
        <a:lstStyle/>
        <a:p>
          <a:r>
            <a:rPr lang="fr-FR" dirty="0"/>
            <a:t>Base de données</a:t>
          </a:r>
          <a:endParaRPr lang="de-DE" dirty="0"/>
        </a:p>
      </dgm:t>
    </dgm:pt>
    <dgm:pt modelId="{9CBC9A53-5661-4E6B-84F3-C1CE41043D8B}" type="parTrans" cxnId="{5B0B7BDC-F762-4CE1-A1A5-2C1CE2288593}">
      <dgm:prSet/>
      <dgm:spPr/>
      <dgm:t>
        <a:bodyPr/>
        <a:lstStyle/>
        <a:p>
          <a:endParaRPr lang="de-DE"/>
        </a:p>
      </dgm:t>
    </dgm:pt>
    <dgm:pt modelId="{0EA4121E-EA8D-4F18-874E-D499FC36D017}" type="sibTrans" cxnId="{5B0B7BDC-F762-4CE1-A1A5-2C1CE2288593}">
      <dgm:prSet/>
      <dgm:spPr/>
      <dgm:t>
        <a:bodyPr/>
        <a:lstStyle/>
        <a:p>
          <a:endParaRPr lang="de-DE"/>
        </a:p>
      </dgm:t>
    </dgm:pt>
    <dgm:pt modelId="{69D0E9B7-97C5-47A2-B2A5-186D8DDB3360}" type="pres">
      <dgm:prSet presAssocID="{3CC747F4-B5ED-4F4F-89B3-49A722D578C6}" presName="diagram" presStyleCnt="0">
        <dgm:presLayoutVars>
          <dgm:dir/>
          <dgm:animLvl val="lvl"/>
          <dgm:resizeHandles val="exact"/>
        </dgm:presLayoutVars>
      </dgm:prSet>
      <dgm:spPr/>
    </dgm:pt>
    <dgm:pt modelId="{FF85AF64-C922-4227-AFA2-285A05465432}" type="pres">
      <dgm:prSet presAssocID="{ED243004-026B-4FBC-BC3B-DD48886CD0EB}" presName="compNode" presStyleCnt="0"/>
      <dgm:spPr/>
    </dgm:pt>
    <dgm:pt modelId="{DCC03B8A-76B0-4C6D-AC44-FC5C3CA2A17A}" type="pres">
      <dgm:prSet presAssocID="{ED243004-026B-4FBC-BC3B-DD48886CD0EB}" presName="childRect" presStyleLbl="bgAcc1" presStyleIdx="0" presStyleCnt="4" custScaleY="214878">
        <dgm:presLayoutVars>
          <dgm:bulletEnabled val="1"/>
        </dgm:presLayoutVars>
      </dgm:prSet>
      <dgm:spPr/>
    </dgm:pt>
    <dgm:pt modelId="{BA3043CF-C6BE-4DAA-BC45-5A2BC2E6CAF3}" type="pres">
      <dgm:prSet presAssocID="{ED243004-026B-4FBC-BC3B-DD48886CD0EB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995312D-6CAC-4A59-8957-318EB7E2BB9A}" type="pres">
      <dgm:prSet presAssocID="{ED243004-026B-4FBC-BC3B-DD48886CD0EB}" presName="parentRect" presStyleLbl="alignNode1" presStyleIdx="0" presStyleCnt="4" custLinFactNeighborY="32678"/>
      <dgm:spPr/>
    </dgm:pt>
    <dgm:pt modelId="{F6EA16FA-37DB-4B6B-88D8-D77278CE410B}" type="pres">
      <dgm:prSet presAssocID="{ED243004-026B-4FBC-BC3B-DD48886CD0EB}" presName="adorn" presStyleLbl="fgAccFollowNode1" presStyleIdx="0" presStyleCnt="4"/>
      <dgm:spPr>
        <a:noFill/>
        <a:ln>
          <a:noFill/>
        </a:ln>
      </dgm:spPr>
    </dgm:pt>
    <dgm:pt modelId="{26B332F7-1128-41B1-8239-9D51951AD19A}" type="pres">
      <dgm:prSet presAssocID="{C4C9FC12-B844-4F80-9E8E-E52C23CE7C51}" presName="sibTrans" presStyleLbl="sibTrans2D1" presStyleIdx="0" presStyleCnt="0"/>
      <dgm:spPr/>
    </dgm:pt>
    <dgm:pt modelId="{43D2D6DD-D8CA-4408-A405-1EA28195530D}" type="pres">
      <dgm:prSet presAssocID="{AAC8F602-34A9-4E3F-A0F0-B80DCB44F6B1}" presName="compNode" presStyleCnt="0"/>
      <dgm:spPr/>
    </dgm:pt>
    <dgm:pt modelId="{1567125C-228E-4830-8401-19A32ECB5C7C}" type="pres">
      <dgm:prSet presAssocID="{AAC8F602-34A9-4E3F-A0F0-B80DCB44F6B1}" presName="childRect" presStyleLbl="bgAcc1" presStyleIdx="1" presStyleCnt="4" custScaleY="212933">
        <dgm:presLayoutVars>
          <dgm:bulletEnabled val="1"/>
        </dgm:presLayoutVars>
      </dgm:prSet>
      <dgm:spPr/>
    </dgm:pt>
    <dgm:pt modelId="{6BBE1EED-B9F7-48BE-92FB-F31EE38583ED}" type="pres">
      <dgm:prSet presAssocID="{AAC8F602-34A9-4E3F-A0F0-B80DCB44F6B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655F0CE-0E15-4871-9D5A-E89CB741FFFA}" type="pres">
      <dgm:prSet presAssocID="{AAC8F602-34A9-4E3F-A0F0-B80DCB44F6B1}" presName="parentRect" presStyleLbl="alignNode1" presStyleIdx="1" presStyleCnt="4" custLinFactNeighborX="-226" custLinFactNeighborY="33247"/>
      <dgm:spPr/>
    </dgm:pt>
    <dgm:pt modelId="{41671041-8C21-4451-A045-08873F88F31F}" type="pres">
      <dgm:prSet presAssocID="{AAC8F602-34A9-4E3F-A0F0-B80DCB44F6B1}" presName="adorn" presStyleLbl="fgAccFollowNode1" presStyleIdx="1" presStyleCnt="4"/>
      <dgm:spPr>
        <a:noFill/>
        <a:ln>
          <a:noFill/>
        </a:ln>
      </dgm:spPr>
    </dgm:pt>
    <dgm:pt modelId="{A0B53892-DCD1-465E-8C02-B56E755D4EE6}" type="pres">
      <dgm:prSet presAssocID="{D62497ED-875C-42F2-9D9E-7D67B64A25FB}" presName="sibTrans" presStyleLbl="sibTrans2D1" presStyleIdx="0" presStyleCnt="0"/>
      <dgm:spPr/>
    </dgm:pt>
    <dgm:pt modelId="{ED34C409-CFE8-49D9-8FDE-EF70A26F1F59}" type="pres">
      <dgm:prSet presAssocID="{C83F27EC-2DB6-48E9-A5E7-39841F86AEA2}" presName="compNode" presStyleCnt="0"/>
      <dgm:spPr/>
    </dgm:pt>
    <dgm:pt modelId="{6A477D6B-95B6-413B-9400-35A0977F8EBB}" type="pres">
      <dgm:prSet presAssocID="{C83F27EC-2DB6-48E9-A5E7-39841F86AEA2}" presName="childRect" presStyleLbl="bgAcc1" presStyleIdx="2" presStyleCnt="4" custScaleY="213295">
        <dgm:presLayoutVars>
          <dgm:bulletEnabled val="1"/>
        </dgm:presLayoutVars>
      </dgm:prSet>
      <dgm:spPr/>
    </dgm:pt>
    <dgm:pt modelId="{2F3A970B-B619-45F1-B905-DF2603D62428}" type="pres">
      <dgm:prSet presAssocID="{C83F27EC-2DB6-48E9-A5E7-39841F86AEA2}" presName="parentText" presStyleLbl="node1" presStyleIdx="0" presStyleCnt="0" custLinFactNeighborX="-226" custLinFactNeighborY="33247">
        <dgm:presLayoutVars>
          <dgm:chMax val="0"/>
          <dgm:bulletEnabled val="1"/>
        </dgm:presLayoutVars>
      </dgm:prSet>
      <dgm:spPr/>
    </dgm:pt>
    <dgm:pt modelId="{29D19FC8-60E1-469C-8F4D-3CEEC7FBF15A}" type="pres">
      <dgm:prSet presAssocID="{C83F27EC-2DB6-48E9-A5E7-39841F86AEA2}" presName="parentRect" presStyleLbl="alignNode1" presStyleIdx="2" presStyleCnt="4" custLinFactNeighborX="0" custLinFactNeighborY="36880"/>
      <dgm:spPr/>
    </dgm:pt>
    <dgm:pt modelId="{5E5D6727-11A1-48BF-BE39-5F95F83376A4}" type="pres">
      <dgm:prSet presAssocID="{C83F27EC-2DB6-48E9-A5E7-39841F86AEA2}" presName="adorn" presStyleLbl="fgAccFollowNode1" presStyleIdx="2" presStyleCnt="4"/>
      <dgm:spPr>
        <a:noFill/>
        <a:ln>
          <a:noFill/>
        </a:ln>
      </dgm:spPr>
    </dgm:pt>
    <dgm:pt modelId="{1E6E041C-43AF-4DF6-A3EB-4ACE09D9791B}" type="pres">
      <dgm:prSet presAssocID="{F5624DDA-F76F-4D28-987E-F356675689C1}" presName="sibTrans" presStyleLbl="sibTrans2D1" presStyleIdx="0" presStyleCnt="0"/>
      <dgm:spPr/>
    </dgm:pt>
    <dgm:pt modelId="{148F131E-9778-4009-BCA8-D8BD8C28C33B}" type="pres">
      <dgm:prSet presAssocID="{557F52CD-2053-4AAD-8F5F-EF18862DE4B5}" presName="compNode" presStyleCnt="0"/>
      <dgm:spPr/>
    </dgm:pt>
    <dgm:pt modelId="{FB4C663C-AA18-4691-BD36-CF757C019421}" type="pres">
      <dgm:prSet presAssocID="{557F52CD-2053-4AAD-8F5F-EF18862DE4B5}" presName="childRect" presStyleLbl="bgAcc1" presStyleIdx="3" presStyleCnt="4" custScaleY="213295">
        <dgm:presLayoutVars>
          <dgm:bulletEnabled val="1"/>
        </dgm:presLayoutVars>
      </dgm:prSet>
      <dgm:spPr/>
    </dgm:pt>
    <dgm:pt modelId="{1A141571-A027-40F0-81C9-C05BA82F1193}" type="pres">
      <dgm:prSet presAssocID="{557F52CD-2053-4AAD-8F5F-EF18862DE4B5}" presName="parentText" presStyleLbl="node1" presStyleIdx="0" presStyleCnt="0" custLinFactNeighborX="-226" custLinFactNeighborY="33247">
        <dgm:presLayoutVars>
          <dgm:chMax val="0"/>
          <dgm:bulletEnabled val="1"/>
        </dgm:presLayoutVars>
      </dgm:prSet>
      <dgm:spPr/>
    </dgm:pt>
    <dgm:pt modelId="{D4A9EF47-347E-49AA-95EC-B76938B675EB}" type="pres">
      <dgm:prSet presAssocID="{557F52CD-2053-4AAD-8F5F-EF18862DE4B5}" presName="parentRect" presStyleLbl="alignNode1" presStyleIdx="3" presStyleCnt="4" custLinFactNeighborY="36880"/>
      <dgm:spPr/>
    </dgm:pt>
    <dgm:pt modelId="{335E3435-955C-4410-904C-6C1E76F793CE}" type="pres">
      <dgm:prSet presAssocID="{557F52CD-2053-4AAD-8F5F-EF18862DE4B5}" presName="adorn" presStyleLbl="fgAccFollowNode1" presStyleIdx="3" presStyleCnt="4"/>
      <dgm:spPr>
        <a:noFill/>
        <a:ln>
          <a:noFill/>
        </a:ln>
      </dgm:spPr>
    </dgm:pt>
  </dgm:ptLst>
  <dgm:cxnLst>
    <dgm:cxn modelId="{D2205E20-447E-4780-9116-C3549E009989}" type="presOf" srcId="{AAC8F602-34A9-4E3F-A0F0-B80DCB44F6B1}" destId="{6BBE1EED-B9F7-48BE-92FB-F31EE38583ED}" srcOrd="0" destOrd="0" presId="urn:microsoft.com/office/officeart/2005/8/layout/bList2"/>
    <dgm:cxn modelId="{6B197328-B08B-4144-8217-F9256AC9492E}" srcId="{3CC747F4-B5ED-4F4F-89B3-49A722D578C6}" destId="{AAC8F602-34A9-4E3F-A0F0-B80DCB44F6B1}" srcOrd="1" destOrd="0" parTransId="{6E2CD474-779F-4759-8BF5-B776DC4CDBEE}" sibTransId="{D62497ED-875C-42F2-9D9E-7D67B64A25FB}"/>
    <dgm:cxn modelId="{BDAF2630-EBB7-47A4-9F43-F2888C61B7B1}" type="presOf" srcId="{C83F27EC-2DB6-48E9-A5E7-39841F86AEA2}" destId="{2F3A970B-B619-45F1-B905-DF2603D62428}" srcOrd="0" destOrd="0" presId="urn:microsoft.com/office/officeart/2005/8/layout/bList2"/>
    <dgm:cxn modelId="{95E21132-0574-4A86-8232-EB963AAFE837}" type="presOf" srcId="{C4C9FC12-B844-4F80-9E8E-E52C23CE7C51}" destId="{26B332F7-1128-41B1-8239-9D51951AD19A}" srcOrd="0" destOrd="0" presId="urn:microsoft.com/office/officeart/2005/8/layout/bList2"/>
    <dgm:cxn modelId="{776EEE3C-BD94-41F6-8047-F776B815895D}" type="presOf" srcId="{557F52CD-2053-4AAD-8F5F-EF18862DE4B5}" destId="{D4A9EF47-347E-49AA-95EC-B76938B675EB}" srcOrd="1" destOrd="0" presId="urn:microsoft.com/office/officeart/2005/8/layout/bList2"/>
    <dgm:cxn modelId="{9994173E-8441-4422-847B-F979149869F1}" srcId="{3CC747F4-B5ED-4F4F-89B3-49A722D578C6}" destId="{C83F27EC-2DB6-48E9-A5E7-39841F86AEA2}" srcOrd="2" destOrd="0" parTransId="{E43EB309-83FA-4184-97AF-FC4F341683D9}" sibTransId="{F5624DDA-F76F-4D28-987E-F356675689C1}"/>
    <dgm:cxn modelId="{5F57FA77-D437-414C-A94D-4DB0EFB1A321}" type="presOf" srcId="{AAC8F602-34A9-4E3F-A0F0-B80DCB44F6B1}" destId="{7655F0CE-0E15-4871-9D5A-E89CB741FFFA}" srcOrd="1" destOrd="0" presId="urn:microsoft.com/office/officeart/2005/8/layout/bList2"/>
    <dgm:cxn modelId="{81E8DF79-FC56-4EAC-8BF7-6A85B56C7FE7}" type="presOf" srcId="{C83F27EC-2DB6-48E9-A5E7-39841F86AEA2}" destId="{29D19FC8-60E1-469C-8F4D-3CEEC7FBF15A}" srcOrd="1" destOrd="0" presId="urn:microsoft.com/office/officeart/2005/8/layout/bList2"/>
    <dgm:cxn modelId="{C586A6B0-0D6F-41D7-8C4F-A0D6668C9FB0}" type="presOf" srcId="{F5624DDA-F76F-4D28-987E-F356675689C1}" destId="{1E6E041C-43AF-4DF6-A3EB-4ACE09D9791B}" srcOrd="0" destOrd="0" presId="urn:microsoft.com/office/officeart/2005/8/layout/bList2"/>
    <dgm:cxn modelId="{05990AB5-A938-4309-A27C-37D10FB64493}" type="presOf" srcId="{ED243004-026B-4FBC-BC3B-DD48886CD0EB}" destId="{BA3043CF-C6BE-4DAA-BC45-5A2BC2E6CAF3}" srcOrd="0" destOrd="0" presId="urn:microsoft.com/office/officeart/2005/8/layout/bList2"/>
    <dgm:cxn modelId="{2E3B14B5-ABF2-4FC1-AE1F-45A6DB0B4410}" srcId="{3CC747F4-B5ED-4F4F-89B3-49A722D578C6}" destId="{ED243004-026B-4FBC-BC3B-DD48886CD0EB}" srcOrd="0" destOrd="0" parTransId="{370D6158-78C6-4203-816E-F4BE373C94F0}" sibTransId="{C4C9FC12-B844-4F80-9E8E-E52C23CE7C51}"/>
    <dgm:cxn modelId="{276E15C8-7750-4112-8456-743D347C812D}" type="presOf" srcId="{D62497ED-875C-42F2-9D9E-7D67B64A25FB}" destId="{A0B53892-DCD1-465E-8C02-B56E755D4EE6}" srcOrd="0" destOrd="0" presId="urn:microsoft.com/office/officeart/2005/8/layout/bList2"/>
    <dgm:cxn modelId="{026967CE-7B84-4E81-BABB-3DE83040DEFE}" type="presOf" srcId="{3CC747F4-B5ED-4F4F-89B3-49A722D578C6}" destId="{69D0E9B7-97C5-47A2-B2A5-186D8DDB3360}" srcOrd="0" destOrd="0" presId="urn:microsoft.com/office/officeart/2005/8/layout/bList2"/>
    <dgm:cxn modelId="{242AFAD7-090B-41D1-B866-7290EAECE6EB}" type="presOf" srcId="{ED243004-026B-4FBC-BC3B-DD48886CD0EB}" destId="{A995312D-6CAC-4A59-8957-318EB7E2BB9A}" srcOrd="1" destOrd="0" presId="urn:microsoft.com/office/officeart/2005/8/layout/bList2"/>
    <dgm:cxn modelId="{F3B62BDA-0DD8-4B51-B77D-F2711CA60BEF}" type="presOf" srcId="{557F52CD-2053-4AAD-8F5F-EF18862DE4B5}" destId="{1A141571-A027-40F0-81C9-C05BA82F1193}" srcOrd="0" destOrd="0" presId="urn:microsoft.com/office/officeart/2005/8/layout/bList2"/>
    <dgm:cxn modelId="{5B0B7BDC-F762-4CE1-A1A5-2C1CE2288593}" srcId="{3CC747F4-B5ED-4F4F-89B3-49A722D578C6}" destId="{557F52CD-2053-4AAD-8F5F-EF18862DE4B5}" srcOrd="3" destOrd="0" parTransId="{9CBC9A53-5661-4E6B-84F3-C1CE41043D8B}" sibTransId="{0EA4121E-EA8D-4F18-874E-D499FC36D017}"/>
    <dgm:cxn modelId="{A19CA089-44C8-4164-9AB3-0E465D9D97D2}" type="presParOf" srcId="{69D0E9B7-97C5-47A2-B2A5-186D8DDB3360}" destId="{FF85AF64-C922-4227-AFA2-285A05465432}" srcOrd="0" destOrd="0" presId="urn:microsoft.com/office/officeart/2005/8/layout/bList2"/>
    <dgm:cxn modelId="{CE41C23A-20AA-48F6-9136-A4379E210BA5}" type="presParOf" srcId="{FF85AF64-C922-4227-AFA2-285A05465432}" destId="{DCC03B8A-76B0-4C6D-AC44-FC5C3CA2A17A}" srcOrd="0" destOrd="0" presId="urn:microsoft.com/office/officeart/2005/8/layout/bList2"/>
    <dgm:cxn modelId="{C10593AA-5604-464D-8467-D9CE400B600E}" type="presParOf" srcId="{FF85AF64-C922-4227-AFA2-285A05465432}" destId="{BA3043CF-C6BE-4DAA-BC45-5A2BC2E6CAF3}" srcOrd="1" destOrd="0" presId="urn:microsoft.com/office/officeart/2005/8/layout/bList2"/>
    <dgm:cxn modelId="{C39D343C-213A-4919-A042-5796D0565A6E}" type="presParOf" srcId="{FF85AF64-C922-4227-AFA2-285A05465432}" destId="{A995312D-6CAC-4A59-8957-318EB7E2BB9A}" srcOrd="2" destOrd="0" presId="urn:microsoft.com/office/officeart/2005/8/layout/bList2"/>
    <dgm:cxn modelId="{82C78F66-1D4C-4BCF-96A8-D7F857365F0E}" type="presParOf" srcId="{FF85AF64-C922-4227-AFA2-285A05465432}" destId="{F6EA16FA-37DB-4B6B-88D8-D77278CE410B}" srcOrd="3" destOrd="0" presId="urn:microsoft.com/office/officeart/2005/8/layout/bList2"/>
    <dgm:cxn modelId="{6A03121F-D2A9-480D-9893-1CC003867E71}" type="presParOf" srcId="{69D0E9B7-97C5-47A2-B2A5-186D8DDB3360}" destId="{26B332F7-1128-41B1-8239-9D51951AD19A}" srcOrd="1" destOrd="0" presId="urn:microsoft.com/office/officeart/2005/8/layout/bList2"/>
    <dgm:cxn modelId="{C26B1220-027B-4076-AD27-61DE9773D2D2}" type="presParOf" srcId="{69D0E9B7-97C5-47A2-B2A5-186D8DDB3360}" destId="{43D2D6DD-D8CA-4408-A405-1EA28195530D}" srcOrd="2" destOrd="0" presId="urn:microsoft.com/office/officeart/2005/8/layout/bList2"/>
    <dgm:cxn modelId="{3B1CD47C-33DD-44EE-AC6A-C08974A90B09}" type="presParOf" srcId="{43D2D6DD-D8CA-4408-A405-1EA28195530D}" destId="{1567125C-228E-4830-8401-19A32ECB5C7C}" srcOrd="0" destOrd="0" presId="urn:microsoft.com/office/officeart/2005/8/layout/bList2"/>
    <dgm:cxn modelId="{9B301774-90D2-4CB9-84FC-289FCC327305}" type="presParOf" srcId="{43D2D6DD-D8CA-4408-A405-1EA28195530D}" destId="{6BBE1EED-B9F7-48BE-92FB-F31EE38583ED}" srcOrd="1" destOrd="0" presId="urn:microsoft.com/office/officeart/2005/8/layout/bList2"/>
    <dgm:cxn modelId="{0F0D2DDE-D571-43ED-9066-52BB75F0DBB1}" type="presParOf" srcId="{43D2D6DD-D8CA-4408-A405-1EA28195530D}" destId="{7655F0CE-0E15-4871-9D5A-E89CB741FFFA}" srcOrd="2" destOrd="0" presId="urn:microsoft.com/office/officeart/2005/8/layout/bList2"/>
    <dgm:cxn modelId="{7A4195E4-5553-4665-8738-30C1B8CD5DA5}" type="presParOf" srcId="{43D2D6DD-D8CA-4408-A405-1EA28195530D}" destId="{41671041-8C21-4451-A045-08873F88F31F}" srcOrd="3" destOrd="0" presId="urn:microsoft.com/office/officeart/2005/8/layout/bList2"/>
    <dgm:cxn modelId="{4A4C9968-E6B4-444D-A030-B5683D545353}" type="presParOf" srcId="{69D0E9B7-97C5-47A2-B2A5-186D8DDB3360}" destId="{A0B53892-DCD1-465E-8C02-B56E755D4EE6}" srcOrd="3" destOrd="0" presId="urn:microsoft.com/office/officeart/2005/8/layout/bList2"/>
    <dgm:cxn modelId="{23D572D8-288D-4DD3-BE94-573077017714}" type="presParOf" srcId="{69D0E9B7-97C5-47A2-B2A5-186D8DDB3360}" destId="{ED34C409-CFE8-49D9-8FDE-EF70A26F1F59}" srcOrd="4" destOrd="0" presId="urn:microsoft.com/office/officeart/2005/8/layout/bList2"/>
    <dgm:cxn modelId="{6133A742-BEC3-4E0B-A773-13E34693D80E}" type="presParOf" srcId="{ED34C409-CFE8-49D9-8FDE-EF70A26F1F59}" destId="{6A477D6B-95B6-413B-9400-35A0977F8EBB}" srcOrd="0" destOrd="0" presId="urn:microsoft.com/office/officeart/2005/8/layout/bList2"/>
    <dgm:cxn modelId="{2DE3A5E1-B0D7-4F0E-B5E7-4B2AA44C9368}" type="presParOf" srcId="{ED34C409-CFE8-49D9-8FDE-EF70A26F1F59}" destId="{2F3A970B-B619-45F1-B905-DF2603D62428}" srcOrd="1" destOrd="0" presId="urn:microsoft.com/office/officeart/2005/8/layout/bList2"/>
    <dgm:cxn modelId="{995EB3D1-00B4-4EEC-9CF8-199B00E90D2A}" type="presParOf" srcId="{ED34C409-CFE8-49D9-8FDE-EF70A26F1F59}" destId="{29D19FC8-60E1-469C-8F4D-3CEEC7FBF15A}" srcOrd="2" destOrd="0" presId="urn:microsoft.com/office/officeart/2005/8/layout/bList2"/>
    <dgm:cxn modelId="{5D703C5D-6209-4587-BF1B-A5018121FBA8}" type="presParOf" srcId="{ED34C409-CFE8-49D9-8FDE-EF70A26F1F59}" destId="{5E5D6727-11A1-48BF-BE39-5F95F83376A4}" srcOrd="3" destOrd="0" presId="urn:microsoft.com/office/officeart/2005/8/layout/bList2"/>
    <dgm:cxn modelId="{35A14CE0-481C-4D2E-963B-2D0C279922D8}" type="presParOf" srcId="{69D0E9B7-97C5-47A2-B2A5-186D8DDB3360}" destId="{1E6E041C-43AF-4DF6-A3EB-4ACE09D9791B}" srcOrd="5" destOrd="0" presId="urn:microsoft.com/office/officeart/2005/8/layout/bList2"/>
    <dgm:cxn modelId="{616E9DC7-6750-427C-96E6-02183FD37E98}" type="presParOf" srcId="{69D0E9B7-97C5-47A2-B2A5-186D8DDB3360}" destId="{148F131E-9778-4009-BCA8-D8BD8C28C33B}" srcOrd="6" destOrd="0" presId="urn:microsoft.com/office/officeart/2005/8/layout/bList2"/>
    <dgm:cxn modelId="{D73B9B43-9125-4AB7-B1E3-FC2CB672892E}" type="presParOf" srcId="{148F131E-9778-4009-BCA8-D8BD8C28C33B}" destId="{FB4C663C-AA18-4691-BD36-CF757C019421}" srcOrd="0" destOrd="0" presId="urn:microsoft.com/office/officeart/2005/8/layout/bList2"/>
    <dgm:cxn modelId="{394E25F2-19E3-479A-9F91-BC760EAC2F8D}" type="presParOf" srcId="{148F131E-9778-4009-BCA8-D8BD8C28C33B}" destId="{1A141571-A027-40F0-81C9-C05BA82F1193}" srcOrd="1" destOrd="0" presId="urn:microsoft.com/office/officeart/2005/8/layout/bList2"/>
    <dgm:cxn modelId="{0F8502CF-0D46-449C-B405-DEA509625546}" type="presParOf" srcId="{148F131E-9778-4009-BCA8-D8BD8C28C33B}" destId="{D4A9EF47-347E-49AA-95EC-B76938B675EB}" srcOrd="2" destOrd="0" presId="urn:microsoft.com/office/officeart/2005/8/layout/bList2"/>
    <dgm:cxn modelId="{E8B78595-3A55-45A1-A239-C3944A122715}" type="presParOf" srcId="{148F131E-9778-4009-BCA8-D8BD8C28C33B}" destId="{335E3435-955C-4410-904C-6C1E76F793CE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EDBCB8-E599-4DDF-9B6A-9FA5AC1879D7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70D2C5AF-17A0-4974-BBD5-DD06D25C56FF}">
      <dgm:prSet phldrT="[Texte]" custT="1"/>
      <dgm:spPr/>
      <dgm:t>
        <a:bodyPr/>
        <a:lstStyle/>
        <a:p>
          <a:r>
            <a:rPr lang="fr-FR" sz="1800" dirty="0"/>
            <a:t>Modèle logique de données</a:t>
          </a:r>
          <a:endParaRPr lang="de-DE" sz="1800" dirty="0"/>
        </a:p>
      </dgm:t>
    </dgm:pt>
    <dgm:pt modelId="{DB2A17D1-331F-4B9D-AD3F-6AB582EE185D}" type="parTrans" cxnId="{127D1DF4-DD8D-4D6F-8D5C-E8DA3B395F64}">
      <dgm:prSet/>
      <dgm:spPr/>
      <dgm:t>
        <a:bodyPr/>
        <a:lstStyle/>
        <a:p>
          <a:endParaRPr lang="de-DE"/>
        </a:p>
      </dgm:t>
    </dgm:pt>
    <dgm:pt modelId="{6272D443-9E6F-4CE9-9EB5-FEEC2FD460A7}" type="sibTrans" cxnId="{127D1DF4-DD8D-4D6F-8D5C-E8DA3B395F64}">
      <dgm:prSet/>
      <dgm:spPr/>
      <dgm:t>
        <a:bodyPr/>
        <a:lstStyle/>
        <a:p>
          <a:endParaRPr lang="de-DE"/>
        </a:p>
      </dgm:t>
    </dgm:pt>
    <dgm:pt modelId="{1739DC0A-89A9-426C-9F75-98AF32817CA4}">
      <dgm:prSet phldrT="[Texte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fr-FR" sz="1800" dirty="0"/>
            <a:t>Représentation graphique des structures de données</a:t>
          </a:r>
          <a:endParaRPr lang="de-DE" sz="1800" dirty="0"/>
        </a:p>
      </dgm:t>
    </dgm:pt>
    <dgm:pt modelId="{F92CDDAD-37C3-4614-B70A-26EE93EFDD42}" type="parTrans" cxnId="{1710DF76-60C5-49EC-BBAE-7FA7462591EF}">
      <dgm:prSet/>
      <dgm:spPr/>
      <dgm:t>
        <a:bodyPr/>
        <a:lstStyle/>
        <a:p>
          <a:endParaRPr lang="de-DE"/>
        </a:p>
      </dgm:t>
    </dgm:pt>
    <dgm:pt modelId="{AD2CF5CC-D518-4D62-9719-07DB7ADD3F56}" type="sibTrans" cxnId="{1710DF76-60C5-49EC-BBAE-7FA7462591EF}">
      <dgm:prSet/>
      <dgm:spPr/>
      <dgm:t>
        <a:bodyPr/>
        <a:lstStyle/>
        <a:p>
          <a:endParaRPr lang="de-DE"/>
        </a:p>
      </dgm:t>
    </dgm:pt>
    <dgm:pt modelId="{C7B78FC4-ADF6-414B-A69B-6856496C29F7}">
      <dgm:prSet phldrT="[Texte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fr-FR" sz="1800" dirty="0"/>
            <a:t>Identification </a:t>
          </a:r>
          <a:r>
            <a:rPr lang="fr-FR" sz="1800" b="0" dirty="0"/>
            <a:t>des</a:t>
          </a:r>
          <a:r>
            <a:rPr lang="fr-FR" sz="1800" dirty="0"/>
            <a:t> données</a:t>
          </a:r>
          <a:endParaRPr lang="de-DE" sz="1800" dirty="0"/>
        </a:p>
      </dgm:t>
    </dgm:pt>
    <dgm:pt modelId="{555EA497-9696-4389-8A16-6CA6F75DA1F3}" type="parTrans" cxnId="{659D3114-6582-463A-80FE-2231E2DB21C5}">
      <dgm:prSet/>
      <dgm:spPr/>
      <dgm:t>
        <a:bodyPr/>
        <a:lstStyle/>
        <a:p>
          <a:endParaRPr lang="de-DE"/>
        </a:p>
      </dgm:t>
    </dgm:pt>
    <dgm:pt modelId="{86BADBDA-71AA-4F07-880D-2CF8311F2159}" type="sibTrans" cxnId="{659D3114-6582-463A-80FE-2231E2DB21C5}">
      <dgm:prSet/>
      <dgm:spPr/>
      <dgm:t>
        <a:bodyPr/>
        <a:lstStyle/>
        <a:p>
          <a:endParaRPr lang="de-DE"/>
        </a:p>
      </dgm:t>
    </dgm:pt>
    <dgm:pt modelId="{210CF4BA-E08E-4F88-B6E4-A8C5B2998E48}">
      <dgm:prSet phldrT="[Texte]" custT="1"/>
      <dgm:spPr/>
      <dgm:t>
        <a:bodyPr/>
        <a:lstStyle/>
        <a:p>
          <a:r>
            <a:rPr lang="fr-FR" sz="1800" dirty="0"/>
            <a:t>Eléments clés du MLD</a:t>
          </a:r>
          <a:endParaRPr lang="de-DE" sz="1800" dirty="0"/>
        </a:p>
      </dgm:t>
    </dgm:pt>
    <dgm:pt modelId="{557A5553-3130-4BA7-B851-6A35DCCD3367}" type="parTrans" cxnId="{CF15BA31-ACF3-4931-A10B-1524460BD9BC}">
      <dgm:prSet/>
      <dgm:spPr/>
      <dgm:t>
        <a:bodyPr/>
        <a:lstStyle/>
        <a:p>
          <a:endParaRPr lang="de-DE"/>
        </a:p>
      </dgm:t>
    </dgm:pt>
    <dgm:pt modelId="{89A85065-ACDB-4AB5-923D-751E63D8CAB1}" type="sibTrans" cxnId="{CF15BA31-ACF3-4931-A10B-1524460BD9BC}">
      <dgm:prSet/>
      <dgm:spPr/>
      <dgm:t>
        <a:bodyPr/>
        <a:lstStyle/>
        <a:p>
          <a:endParaRPr lang="de-DE"/>
        </a:p>
      </dgm:t>
    </dgm:pt>
    <dgm:pt modelId="{367FFC7C-E933-49D2-A6EB-B57C40C83D2B}">
      <dgm:prSet phldrT="[Texte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fr-FR" sz="1800" dirty="0"/>
            <a:t>Entités</a:t>
          </a:r>
          <a:endParaRPr lang="de-DE" sz="1800" dirty="0"/>
        </a:p>
      </dgm:t>
    </dgm:pt>
    <dgm:pt modelId="{0F321995-63DA-4512-B350-CDB40381573B}" type="parTrans" cxnId="{1F619DB8-E552-48A3-A2E4-8F0E6B8D9B87}">
      <dgm:prSet/>
      <dgm:spPr/>
      <dgm:t>
        <a:bodyPr/>
        <a:lstStyle/>
        <a:p>
          <a:endParaRPr lang="de-DE"/>
        </a:p>
      </dgm:t>
    </dgm:pt>
    <dgm:pt modelId="{F21FA47F-63AD-4D77-A821-024F909520FA}" type="sibTrans" cxnId="{1F619DB8-E552-48A3-A2E4-8F0E6B8D9B87}">
      <dgm:prSet/>
      <dgm:spPr/>
      <dgm:t>
        <a:bodyPr/>
        <a:lstStyle/>
        <a:p>
          <a:endParaRPr lang="de-DE"/>
        </a:p>
      </dgm:t>
    </dgm:pt>
    <dgm:pt modelId="{241B0AE6-CC91-44C6-A393-82A41DB68320}">
      <dgm:prSet phldrT="[Texte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fr-FR" sz="1800" dirty="0"/>
            <a:t>Attributs</a:t>
          </a:r>
          <a:endParaRPr lang="de-DE" sz="1800" dirty="0"/>
        </a:p>
      </dgm:t>
    </dgm:pt>
    <dgm:pt modelId="{C224750D-D9BD-46D0-9347-99B67CC0AA46}" type="parTrans" cxnId="{158186D0-39B4-4719-A91C-7F6B5462898A}">
      <dgm:prSet/>
      <dgm:spPr/>
      <dgm:t>
        <a:bodyPr/>
        <a:lstStyle/>
        <a:p>
          <a:endParaRPr lang="de-DE"/>
        </a:p>
      </dgm:t>
    </dgm:pt>
    <dgm:pt modelId="{CE4F4CAD-111C-47CB-9C14-F874B681BAB0}" type="sibTrans" cxnId="{158186D0-39B4-4719-A91C-7F6B5462898A}">
      <dgm:prSet/>
      <dgm:spPr/>
      <dgm:t>
        <a:bodyPr/>
        <a:lstStyle/>
        <a:p>
          <a:endParaRPr lang="de-DE"/>
        </a:p>
      </dgm:t>
    </dgm:pt>
    <dgm:pt modelId="{287F3411-274F-4CCF-873D-B1B20F60D67D}">
      <dgm:prSet phldrT="[Texte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fr-FR" sz="1800" dirty="0"/>
            <a:t>Compréhension des relations</a:t>
          </a:r>
          <a:endParaRPr lang="de-DE" sz="1800" dirty="0"/>
        </a:p>
      </dgm:t>
    </dgm:pt>
    <dgm:pt modelId="{EDF710D3-7820-47BC-B68E-526E3BEA0119}" type="parTrans" cxnId="{2C4016ED-C39E-4558-86BC-829EBF58BB9D}">
      <dgm:prSet/>
      <dgm:spPr/>
      <dgm:t>
        <a:bodyPr/>
        <a:lstStyle/>
        <a:p>
          <a:endParaRPr lang="de-DE"/>
        </a:p>
      </dgm:t>
    </dgm:pt>
    <dgm:pt modelId="{910AC3EB-750A-41E3-8F1B-126A91840147}" type="sibTrans" cxnId="{2C4016ED-C39E-4558-86BC-829EBF58BB9D}">
      <dgm:prSet/>
      <dgm:spPr/>
      <dgm:t>
        <a:bodyPr/>
        <a:lstStyle/>
        <a:p>
          <a:endParaRPr lang="de-DE"/>
        </a:p>
      </dgm:t>
    </dgm:pt>
    <dgm:pt modelId="{C08F726C-8259-438D-804D-DA6B9991294C}">
      <dgm:prSet phldrT="[Texte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fr-FR" sz="1800" dirty="0"/>
            <a:t>Relations</a:t>
          </a:r>
          <a:endParaRPr lang="de-DE" sz="1800" dirty="0"/>
        </a:p>
      </dgm:t>
    </dgm:pt>
    <dgm:pt modelId="{F90DB359-8CB5-482E-A456-290C3D07160F}" type="parTrans" cxnId="{165E77C5-5AC5-44D4-AC4D-BDBE05F80B35}">
      <dgm:prSet/>
      <dgm:spPr/>
      <dgm:t>
        <a:bodyPr/>
        <a:lstStyle/>
        <a:p>
          <a:endParaRPr lang="de-DE"/>
        </a:p>
      </dgm:t>
    </dgm:pt>
    <dgm:pt modelId="{FFE0AA09-80B3-4D3C-8F24-FAACBE1259AE}" type="sibTrans" cxnId="{165E77C5-5AC5-44D4-AC4D-BDBE05F80B35}">
      <dgm:prSet/>
      <dgm:spPr/>
      <dgm:t>
        <a:bodyPr/>
        <a:lstStyle/>
        <a:p>
          <a:endParaRPr lang="de-DE"/>
        </a:p>
      </dgm:t>
    </dgm:pt>
    <dgm:pt modelId="{E7D44B3F-1122-429D-9C11-D29952BC375E}">
      <dgm:prSet phldrT="[Texte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fr-FR" sz="1800" dirty="0"/>
            <a:t>Cardinalités</a:t>
          </a:r>
          <a:endParaRPr lang="de-DE" sz="1800" dirty="0"/>
        </a:p>
      </dgm:t>
    </dgm:pt>
    <dgm:pt modelId="{C1D6B57C-00E4-4236-A5DF-7FD63CDB8DBE}" type="parTrans" cxnId="{DC6E4F61-CAB6-483A-BE63-1F47DB82B553}">
      <dgm:prSet/>
      <dgm:spPr/>
      <dgm:t>
        <a:bodyPr/>
        <a:lstStyle/>
        <a:p>
          <a:endParaRPr lang="de-DE"/>
        </a:p>
      </dgm:t>
    </dgm:pt>
    <dgm:pt modelId="{3D2F1C12-AED6-4D2F-A378-F94F0F4468F6}" type="sibTrans" cxnId="{DC6E4F61-CAB6-483A-BE63-1F47DB82B553}">
      <dgm:prSet/>
      <dgm:spPr/>
      <dgm:t>
        <a:bodyPr/>
        <a:lstStyle/>
        <a:p>
          <a:endParaRPr lang="de-DE"/>
        </a:p>
      </dgm:t>
    </dgm:pt>
    <dgm:pt modelId="{97D29045-2D39-4742-B3F4-408AA5DE0160}">
      <dgm:prSet phldrT="[Texte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endParaRPr lang="de-DE" sz="1800" dirty="0"/>
        </a:p>
      </dgm:t>
    </dgm:pt>
    <dgm:pt modelId="{0EA95E26-25FA-4536-BD20-FD0E36DE651B}" type="parTrans" cxnId="{2930FE6F-249A-421B-B6F7-6C6972DAF245}">
      <dgm:prSet/>
      <dgm:spPr/>
      <dgm:t>
        <a:bodyPr/>
        <a:lstStyle/>
        <a:p>
          <a:endParaRPr lang="de-DE"/>
        </a:p>
      </dgm:t>
    </dgm:pt>
    <dgm:pt modelId="{C5AAEC86-825E-44D8-80EA-642F36D197F8}" type="sibTrans" cxnId="{2930FE6F-249A-421B-B6F7-6C6972DAF245}">
      <dgm:prSet/>
      <dgm:spPr/>
      <dgm:t>
        <a:bodyPr/>
        <a:lstStyle/>
        <a:p>
          <a:endParaRPr lang="de-DE"/>
        </a:p>
      </dgm:t>
    </dgm:pt>
    <dgm:pt modelId="{B6910B05-1ABF-4AF0-890E-B75DB8D846C4}">
      <dgm:prSet phldrT="[Texte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endParaRPr lang="de-DE" sz="1800" dirty="0"/>
        </a:p>
      </dgm:t>
    </dgm:pt>
    <dgm:pt modelId="{22FFEF68-2494-4220-9786-2B8CB4E1136E}" type="parTrans" cxnId="{E3D73CB0-9B73-4FC8-B659-D90A880D2B10}">
      <dgm:prSet/>
      <dgm:spPr/>
      <dgm:t>
        <a:bodyPr/>
        <a:lstStyle/>
        <a:p>
          <a:endParaRPr lang="de-DE"/>
        </a:p>
      </dgm:t>
    </dgm:pt>
    <dgm:pt modelId="{BAFC1EAF-F74C-4D42-920B-0C3FAA4F8DC3}" type="sibTrans" cxnId="{E3D73CB0-9B73-4FC8-B659-D90A880D2B10}">
      <dgm:prSet/>
      <dgm:spPr/>
      <dgm:t>
        <a:bodyPr/>
        <a:lstStyle/>
        <a:p>
          <a:endParaRPr lang="de-DE"/>
        </a:p>
      </dgm:t>
    </dgm:pt>
    <dgm:pt modelId="{045F1209-D09D-4C29-A341-36C51BF7C5D9}">
      <dgm:prSet phldrT="[Texte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endParaRPr lang="de-DE" sz="1800" dirty="0"/>
        </a:p>
      </dgm:t>
    </dgm:pt>
    <dgm:pt modelId="{BCAA8601-8EEC-44D9-9061-50DC7F29E6AB}" type="parTrans" cxnId="{6A18A776-C945-4520-89A8-568665E9E39D}">
      <dgm:prSet/>
      <dgm:spPr/>
      <dgm:t>
        <a:bodyPr/>
        <a:lstStyle/>
        <a:p>
          <a:endParaRPr lang="de-DE"/>
        </a:p>
      </dgm:t>
    </dgm:pt>
    <dgm:pt modelId="{3D78EE3A-D923-433B-989E-E952206A59D0}" type="sibTrans" cxnId="{6A18A776-C945-4520-89A8-568665E9E39D}">
      <dgm:prSet/>
      <dgm:spPr/>
      <dgm:t>
        <a:bodyPr/>
        <a:lstStyle/>
        <a:p>
          <a:endParaRPr lang="de-DE"/>
        </a:p>
      </dgm:t>
    </dgm:pt>
    <dgm:pt modelId="{9672F64B-9E1A-46DB-8EC3-BBE8BC87E5B9}">
      <dgm:prSet phldrT="[Texte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endParaRPr lang="de-DE" sz="1800" dirty="0"/>
        </a:p>
      </dgm:t>
    </dgm:pt>
    <dgm:pt modelId="{8E6DD0F6-8061-435C-A9C8-C21D58257775}" type="parTrans" cxnId="{C815835E-DE0B-4F2E-9AEC-CF1BE86C58E4}">
      <dgm:prSet/>
      <dgm:spPr/>
      <dgm:t>
        <a:bodyPr/>
        <a:lstStyle/>
        <a:p>
          <a:endParaRPr lang="de-DE"/>
        </a:p>
      </dgm:t>
    </dgm:pt>
    <dgm:pt modelId="{8023522B-04A4-4241-91B3-376B7E1FB57D}" type="sibTrans" cxnId="{C815835E-DE0B-4F2E-9AEC-CF1BE86C58E4}">
      <dgm:prSet/>
      <dgm:spPr/>
      <dgm:t>
        <a:bodyPr/>
        <a:lstStyle/>
        <a:p>
          <a:endParaRPr lang="de-DE"/>
        </a:p>
      </dgm:t>
    </dgm:pt>
    <dgm:pt modelId="{02851D4F-BEE5-43B5-B37B-70650110D449}">
      <dgm:prSet phldrT="[Texte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endParaRPr lang="de-DE" sz="1800" dirty="0"/>
        </a:p>
      </dgm:t>
    </dgm:pt>
    <dgm:pt modelId="{79F26CC9-C614-4DDC-8A4E-8E4882C430E6}" type="parTrans" cxnId="{19B0B48E-ED56-4CEF-97B4-993FF70F7D56}">
      <dgm:prSet/>
      <dgm:spPr/>
      <dgm:t>
        <a:bodyPr/>
        <a:lstStyle/>
        <a:p>
          <a:endParaRPr lang="de-DE"/>
        </a:p>
      </dgm:t>
    </dgm:pt>
    <dgm:pt modelId="{D953BE08-F885-4D62-8B96-C5C88ED700F7}" type="sibTrans" cxnId="{19B0B48E-ED56-4CEF-97B4-993FF70F7D56}">
      <dgm:prSet/>
      <dgm:spPr/>
      <dgm:t>
        <a:bodyPr/>
        <a:lstStyle/>
        <a:p>
          <a:endParaRPr lang="de-DE"/>
        </a:p>
      </dgm:t>
    </dgm:pt>
    <dgm:pt modelId="{979D46D9-3A09-4A87-BC82-A8FCBA91ACF7}" type="pres">
      <dgm:prSet presAssocID="{EFEDBCB8-E599-4DDF-9B6A-9FA5AC1879D7}" presName="Name0" presStyleCnt="0">
        <dgm:presLayoutVars>
          <dgm:dir/>
          <dgm:animLvl val="lvl"/>
          <dgm:resizeHandles val="exact"/>
        </dgm:presLayoutVars>
      </dgm:prSet>
      <dgm:spPr/>
    </dgm:pt>
    <dgm:pt modelId="{F6579614-3738-48EB-BD5A-63B74F5A94D1}" type="pres">
      <dgm:prSet presAssocID="{70D2C5AF-17A0-4974-BBD5-DD06D25C56FF}" presName="composite" presStyleCnt="0"/>
      <dgm:spPr/>
    </dgm:pt>
    <dgm:pt modelId="{861CB92F-F507-46AF-ADB2-53ADEC9D060C}" type="pres">
      <dgm:prSet presAssocID="{70D2C5AF-17A0-4974-BBD5-DD06D25C56F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124BE14B-1F34-48FB-99EC-A5B4AC7D7C0B}" type="pres">
      <dgm:prSet presAssocID="{70D2C5AF-17A0-4974-BBD5-DD06D25C56FF}" presName="desTx" presStyleLbl="alignAccFollowNode1" presStyleIdx="0" presStyleCnt="2">
        <dgm:presLayoutVars>
          <dgm:bulletEnabled val="1"/>
        </dgm:presLayoutVars>
      </dgm:prSet>
      <dgm:spPr/>
    </dgm:pt>
    <dgm:pt modelId="{CDF62A6A-0DF7-47B4-A19B-B2F06B3AE84F}" type="pres">
      <dgm:prSet presAssocID="{6272D443-9E6F-4CE9-9EB5-FEEC2FD460A7}" presName="space" presStyleCnt="0"/>
      <dgm:spPr/>
    </dgm:pt>
    <dgm:pt modelId="{73FC561E-2CFA-48F1-A734-F35B57638AB9}" type="pres">
      <dgm:prSet presAssocID="{210CF4BA-E08E-4F88-B6E4-A8C5B2998E48}" presName="composite" presStyleCnt="0"/>
      <dgm:spPr/>
    </dgm:pt>
    <dgm:pt modelId="{A44C7E3F-B207-4B56-BC0C-0237BF32D847}" type="pres">
      <dgm:prSet presAssocID="{210CF4BA-E08E-4F88-B6E4-A8C5B2998E4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13F2185-E70F-40EE-B202-5C8B7C56CE94}" type="pres">
      <dgm:prSet presAssocID="{210CF4BA-E08E-4F88-B6E4-A8C5B2998E48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59D3114-6582-463A-80FE-2231E2DB21C5}" srcId="{70D2C5AF-17A0-4974-BBD5-DD06D25C56FF}" destId="{C7B78FC4-ADF6-414B-A69B-6856496C29F7}" srcOrd="2" destOrd="0" parTransId="{555EA497-9696-4389-8A16-6CA6F75DA1F3}" sibTransId="{86BADBDA-71AA-4F07-880D-2CF8311F2159}"/>
    <dgm:cxn modelId="{CF34641E-F551-4D1D-A33D-8C9E9BEECE21}" type="presOf" srcId="{367FFC7C-E933-49D2-A6EB-B57C40C83D2B}" destId="{F13F2185-E70F-40EE-B202-5C8B7C56CE94}" srcOrd="0" destOrd="0" presId="urn:microsoft.com/office/officeart/2005/8/layout/hList1"/>
    <dgm:cxn modelId="{0C923225-E3FF-4BFA-BB41-A0BF26C219EF}" type="presOf" srcId="{C7B78FC4-ADF6-414B-A69B-6856496C29F7}" destId="{124BE14B-1F34-48FB-99EC-A5B4AC7D7C0B}" srcOrd="0" destOrd="2" presId="urn:microsoft.com/office/officeart/2005/8/layout/hList1"/>
    <dgm:cxn modelId="{638D8126-D767-4DFC-86DC-579233FA6A86}" type="presOf" srcId="{C08F726C-8259-438D-804D-DA6B9991294C}" destId="{F13F2185-E70F-40EE-B202-5C8B7C56CE94}" srcOrd="0" destOrd="4" presId="urn:microsoft.com/office/officeart/2005/8/layout/hList1"/>
    <dgm:cxn modelId="{8D657E2D-1BA7-4F91-AFC4-9CF4C2BD0561}" type="presOf" srcId="{B6910B05-1ABF-4AF0-890E-B75DB8D846C4}" destId="{124BE14B-1F34-48FB-99EC-A5B4AC7D7C0B}" srcOrd="0" destOrd="3" presId="urn:microsoft.com/office/officeart/2005/8/layout/hList1"/>
    <dgm:cxn modelId="{CF15BA31-ACF3-4931-A10B-1524460BD9BC}" srcId="{EFEDBCB8-E599-4DDF-9B6A-9FA5AC1879D7}" destId="{210CF4BA-E08E-4F88-B6E4-A8C5B2998E48}" srcOrd="1" destOrd="0" parTransId="{557A5553-3130-4BA7-B851-6A35DCCD3367}" sibTransId="{89A85065-ACDB-4AB5-923D-751E63D8CAB1}"/>
    <dgm:cxn modelId="{1768BC34-6497-46F7-A3B1-79DC454E129A}" type="presOf" srcId="{9672F64B-9E1A-46DB-8EC3-BBE8BC87E5B9}" destId="{F13F2185-E70F-40EE-B202-5C8B7C56CE94}" srcOrd="0" destOrd="3" presId="urn:microsoft.com/office/officeart/2005/8/layout/hList1"/>
    <dgm:cxn modelId="{47D8743C-B1D6-4E6F-A622-87220F3EA742}" type="presOf" srcId="{287F3411-274F-4CCF-873D-B1B20F60D67D}" destId="{124BE14B-1F34-48FB-99EC-A5B4AC7D7C0B}" srcOrd="0" destOrd="4" presId="urn:microsoft.com/office/officeart/2005/8/layout/hList1"/>
    <dgm:cxn modelId="{C815835E-DE0B-4F2E-9AEC-CF1BE86C58E4}" srcId="{210CF4BA-E08E-4F88-B6E4-A8C5B2998E48}" destId="{9672F64B-9E1A-46DB-8EC3-BBE8BC87E5B9}" srcOrd="3" destOrd="0" parTransId="{8E6DD0F6-8061-435C-A9C8-C21D58257775}" sibTransId="{8023522B-04A4-4241-91B3-376B7E1FB57D}"/>
    <dgm:cxn modelId="{DC6E4F61-CAB6-483A-BE63-1F47DB82B553}" srcId="{210CF4BA-E08E-4F88-B6E4-A8C5B2998E48}" destId="{E7D44B3F-1122-429D-9C11-D29952BC375E}" srcOrd="6" destOrd="0" parTransId="{C1D6B57C-00E4-4236-A5DF-7FD63CDB8DBE}" sibTransId="{3D2F1C12-AED6-4D2F-A378-F94F0F4468F6}"/>
    <dgm:cxn modelId="{5EFFFA61-94B5-46F1-BBD8-8CB95B5597E8}" type="presOf" srcId="{210CF4BA-E08E-4F88-B6E4-A8C5B2998E48}" destId="{A44C7E3F-B207-4B56-BC0C-0237BF32D847}" srcOrd="0" destOrd="0" presId="urn:microsoft.com/office/officeart/2005/8/layout/hList1"/>
    <dgm:cxn modelId="{2930FE6F-249A-421B-B6F7-6C6972DAF245}" srcId="{70D2C5AF-17A0-4974-BBD5-DD06D25C56FF}" destId="{97D29045-2D39-4742-B3F4-408AA5DE0160}" srcOrd="1" destOrd="0" parTransId="{0EA95E26-25FA-4536-BD20-FD0E36DE651B}" sibTransId="{C5AAEC86-825E-44D8-80EA-642F36D197F8}"/>
    <dgm:cxn modelId="{6A18A776-C945-4520-89A8-568665E9E39D}" srcId="{210CF4BA-E08E-4F88-B6E4-A8C5B2998E48}" destId="{045F1209-D09D-4C29-A341-36C51BF7C5D9}" srcOrd="1" destOrd="0" parTransId="{BCAA8601-8EEC-44D9-9061-50DC7F29E6AB}" sibTransId="{3D78EE3A-D923-433B-989E-E952206A59D0}"/>
    <dgm:cxn modelId="{1710DF76-60C5-49EC-BBAE-7FA7462591EF}" srcId="{70D2C5AF-17A0-4974-BBD5-DD06D25C56FF}" destId="{1739DC0A-89A9-426C-9F75-98AF32817CA4}" srcOrd="0" destOrd="0" parTransId="{F92CDDAD-37C3-4614-B70A-26EE93EFDD42}" sibTransId="{AD2CF5CC-D518-4D62-9719-07DB7ADD3F56}"/>
    <dgm:cxn modelId="{4DC20878-991B-4F95-A106-EA3A8D6B133B}" type="presOf" srcId="{1739DC0A-89A9-426C-9F75-98AF32817CA4}" destId="{124BE14B-1F34-48FB-99EC-A5B4AC7D7C0B}" srcOrd="0" destOrd="0" presId="urn:microsoft.com/office/officeart/2005/8/layout/hList1"/>
    <dgm:cxn modelId="{61BFB95A-4EAD-461F-9575-40420EE18872}" type="presOf" srcId="{241B0AE6-CC91-44C6-A393-82A41DB68320}" destId="{F13F2185-E70F-40EE-B202-5C8B7C56CE94}" srcOrd="0" destOrd="2" presId="urn:microsoft.com/office/officeart/2005/8/layout/hList1"/>
    <dgm:cxn modelId="{87B05E8E-E14A-430B-AACF-DF49AF57422D}" type="presOf" srcId="{02851D4F-BEE5-43B5-B37B-70650110D449}" destId="{F13F2185-E70F-40EE-B202-5C8B7C56CE94}" srcOrd="0" destOrd="5" presId="urn:microsoft.com/office/officeart/2005/8/layout/hList1"/>
    <dgm:cxn modelId="{19B0B48E-ED56-4CEF-97B4-993FF70F7D56}" srcId="{210CF4BA-E08E-4F88-B6E4-A8C5B2998E48}" destId="{02851D4F-BEE5-43B5-B37B-70650110D449}" srcOrd="5" destOrd="0" parTransId="{79F26CC9-C614-4DDC-8A4E-8E4882C430E6}" sibTransId="{D953BE08-F885-4D62-8B96-C5C88ED700F7}"/>
    <dgm:cxn modelId="{A1D04C99-26FC-4360-8F58-49BB1C6B7EDC}" type="presOf" srcId="{97D29045-2D39-4742-B3F4-408AA5DE0160}" destId="{124BE14B-1F34-48FB-99EC-A5B4AC7D7C0B}" srcOrd="0" destOrd="1" presId="urn:microsoft.com/office/officeart/2005/8/layout/hList1"/>
    <dgm:cxn modelId="{14AFD9A1-1135-4787-B6AA-F3CA19FCD5AA}" type="presOf" srcId="{045F1209-D09D-4C29-A341-36C51BF7C5D9}" destId="{F13F2185-E70F-40EE-B202-5C8B7C56CE94}" srcOrd="0" destOrd="1" presId="urn:microsoft.com/office/officeart/2005/8/layout/hList1"/>
    <dgm:cxn modelId="{E3D73CB0-9B73-4FC8-B659-D90A880D2B10}" srcId="{70D2C5AF-17A0-4974-BBD5-DD06D25C56FF}" destId="{B6910B05-1ABF-4AF0-890E-B75DB8D846C4}" srcOrd="3" destOrd="0" parTransId="{22FFEF68-2494-4220-9786-2B8CB4E1136E}" sibTransId="{BAFC1EAF-F74C-4D42-920B-0C3FAA4F8DC3}"/>
    <dgm:cxn modelId="{1F619DB8-E552-48A3-A2E4-8F0E6B8D9B87}" srcId="{210CF4BA-E08E-4F88-B6E4-A8C5B2998E48}" destId="{367FFC7C-E933-49D2-A6EB-B57C40C83D2B}" srcOrd="0" destOrd="0" parTransId="{0F321995-63DA-4512-B350-CDB40381573B}" sibTransId="{F21FA47F-63AD-4D77-A821-024F909520FA}"/>
    <dgm:cxn modelId="{4982A8BC-C196-4687-BDAD-B2D6ECFDDA5A}" type="presOf" srcId="{E7D44B3F-1122-429D-9C11-D29952BC375E}" destId="{F13F2185-E70F-40EE-B202-5C8B7C56CE94}" srcOrd="0" destOrd="6" presId="urn:microsoft.com/office/officeart/2005/8/layout/hList1"/>
    <dgm:cxn modelId="{165E77C5-5AC5-44D4-AC4D-BDBE05F80B35}" srcId="{210CF4BA-E08E-4F88-B6E4-A8C5B2998E48}" destId="{C08F726C-8259-438D-804D-DA6B9991294C}" srcOrd="4" destOrd="0" parTransId="{F90DB359-8CB5-482E-A456-290C3D07160F}" sibTransId="{FFE0AA09-80B3-4D3C-8F24-FAACBE1259AE}"/>
    <dgm:cxn modelId="{57170AC7-32B2-4B93-9E95-21CA51D6371E}" type="presOf" srcId="{70D2C5AF-17A0-4974-BBD5-DD06D25C56FF}" destId="{861CB92F-F507-46AF-ADB2-53ADEC9D060C}" srcOrd="0" destOrd="0" presId="urn:microsoft.com/office/officeart/2005/8/layout/hList1"/>
    <dgm:cxn modelId="{158186D0-39B4-4719-A91C-7F6B5462898A}" srcId="{210CF4BA-E08E-4F88-B6E4-A8C5B2998E48}" destId="{241B0AE6-CC91-44C6-A393-82A41DB68320}" srcOrd="2" destOrd="0" parTransId="{C224750D-D9BD-46D0-9347-99B67CC0AA46}" sibTransId="{CE4F4CAD-111C-47CB-9C14-F874B681BAB0}"/>
    <dgm:cxn modelId="{2C4016ED-C39E-4558-86BC-829EBF58BB9D}" srcId="{70D2C5AF-17A0-4974-BBD5-DD06D25C56FF}" destId="{287F3411-274F-4CCF-873D-B1B20F60D67D}" srcOrd="4" destOrd="0" parTransId="{EDF710D3-7820-47BC-B68E-526E3BEA0119}" sibTransId="{910AC3EB-750A-41E3-8F1B-126A91840147}"/>
    <dgm:cxn modelId="{24FEB6F0-956D-4CEB-B5E0-09F2D9A1ADB3}" type="presOf" srcId="{EFEDBCB8-E599-4DDF-9B6A-9FA5AC1879D7}" destId="{979D46D9-3A09-4A87-BC82-A8FCBA91ACF7}" srcOrd="0" destOrd="0" presId="urn:microsoft.com/office/officeart/2005/8/layout/hList1"/>
    <dgm:cxn modelId="{127D1DF4-DD8D-4D6F-8D5C-E8DA3B395F64}" srcId="{EFEDBCB8-E599-4DDF-9B6A-9FA5AC1879D7}" destId="{70D2C5AF-17A0-4974-BBD5-DD06D25C56FF}" srcOrd="0" destOrd="0" parTransId="{DB2A17D1-331F-4B9D-AD3F-6AB582EE185D}" sibTransId="{6272D443-9E6F-4CE9-9EB5-FEEC2FD460A7}"/>
    <dgm:cxn modelId="{F74586E4-1BEF-4AE2-A9A3-7431B1DDEBF4}" type="presParOf" srcId="{979D46D9-3A09-4A87-BC82-A8FCBA91ACF7}" destId="{F6579614-3738-48EB-BD5A-63B74F5A94D1}" srcOrd="0" destOrd="0" presId="urn:microsoft.com/office/officeart/2005/8/layout/hList1"/>
    <dgm:cxn modelId="{138F7190-EEFF-4253-BC44-9E5E050283F1}" type="presParOf" srcId="{F6579614-3738-48EB-BD5A-63B74F5A94D1}" destId="{861CB92F-F507-46AF-ADB2-53ADEC9D060C}" srcOrd="0" destOrd="0" presId="urn:microsoft.com/office/officeart/2005/8/layout/hList1"/>
    <dgm:cxn modelId="{592177F3-8D08-4E44-AF84-9BCB97FDF9EF}" type="presParOf" srcId="{F6579614-3738-48EB-BD5A-63B74F5A94D1}" destId="{124BE14B-1F34-48FB-99EC-A5B4AC7D7C0B}" srcOrd="1" destOrd="0" presId="urn:microsoft.com/office/officeart/2005/8/layout/hList1"/>
    <dgm:cxn modelId="{8373C0A8-12E6-42AB-97D1-3D5CE9D4E54F}" type="presParOf" srcId="{979D46D9-3A09-4A87-BC82-A8FCBA91ACF7}" destId="{CDF62A6A-0DF7-47B4-A19B-B2F06B3AE84F}" srcOrd="1" destOrd="0" presId="urn:microsoft.com/office/officeart/2005/8/layout/hList1"/>
    <dgm:cxn modelId="{580F3C41-6931-47B4-A69A-7ACEAA9D70F1}" type="presParOf" srcId="{979D46D9-3A09-4A87-BC82-A8FCBA91ACF7}" destId="{73FC561E-2CFA-48F1-A734-F35B57638AB9}" srcOrd="2" destOrd="0" presId="urn:microsoft.com/office/officeart/2005/8/layout/hList1"/>
    <dgm:cxn modelId="{C23FDC2C-A61A-4BA0-B728-51D4E6D606B2}" type="presParOf" srcId="{73FC561E-2CFA-48F1-A734-F35B57638AB9}" destId="{A44C7E3F-B207-4B56-BC0C-0237BF32D847}" srcOrd="0" destOrd="0" presId="urn:microsoft.com/office/officeart/2005/8/layout/hList1"/>
    <dgm:cxn modelId="{7706D2F0-5BA4-4A9B-8865-C74100D12B72}" type="presParOf" srcId="{73FC561E-2CFA-48F1-A734-F35B57638AB9}" destId="{F13F2185-E70F-40EE-B202-5C8B7C56CE9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5/8/layout/h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/>
      <dgm:t>
        <a:bodyPr/>
        <a:lstStyle/>
        <a:p>
          <a:r>
            <a:rPr lang="en-US" sz="1800" dirty="0"/>
            <a:t>Pour qui ?</a:t>
          </a: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/>
      <dgm:t>
        <a:bodyPr/>
        <a:lstStyle/>
        <a:p>
          <a:r>
            <a:rPr lang="en-US" sz="1800" dirty="0" err="1"/>
            <a:t>Pourquoi</a:t>
          </a:r>
          <a:r>
            <a:rPr lang="en-US" sz="1800" dirty="0"/>
            <a:t> ?</a:t>
          </a: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 custT="1"/>
      <dgm:spPr/>
      <dgm:t>
        <a:bodyPr/>
        <a:lstStyle/>
        <a:p>
          <a:r>
            <a:rPr lang="en-US" sz="1800" dirty="0"/>
            <a:t>Comment ?</a:t>
          </a: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C594B031-7BF2-45AF-9533-485E4903B324}">
      <dgm:prSet phldrT="[Text]" custT="1"/>
      <dgm:spPr/>
      <dgm:t>
        <a:bodyPr/>
        <a:lstStyle/>
        <a:p>
          <a:r>
            <a:rPr lang="fr-FR" sz="1800" dirty="0"/>
            <a:t>Isolation des environnements</a:t>
          </a:r>
          <a:endParaRPr lang="en-US" sz="1800" dirty="0"/>
        </a:p>
      </dgm:t>
    </dgm:pt>
    <dgm:pt modelId="{5A69C382-C836-4651-90C3-9B7AEF3C05FB}" type="parTrans" cxnId="{1863D860-3716-4E6D-8428-692C06989C2B}">
      <dgm:prSet/>
      <dgm:spPr/>
      <dgm:t>
        <a:bodyPr/>
        <a:lstStyle/>
        <a:p>
          <a:endParaRPr lang="en-US"/>
        </a:p>
      </dgm:t>
    </dgm:pt>
    <dgm:pt modelId="{5D8246B1-B7CD-4698-B93F-EA29EBA4C752}" type="sibTrans" cxnId="{1863D860-3716-4E6D-8428-692C06989C2B}">
      <dgm:prSet/>
      <dgm:spPr/>
      <dgm:t>
        <a:bodyPr/>
        <a:lstStyle/>
        <a:p>
          <a:endParaRPr lang="en-US"/>
        </a:p>
      </dgm:t>
    </dgm:pt>
    <dgm:pt modelId="{6492B4DA-675B-4A0B-BDB9-CF93B3D263C8}">
      <dgm:prSet phldrT="[Text]" custT="1"/>
      <dgm:spPr/>
      <dgm:t>
        <a:bodyPr/>
        <a:lstStyle/>
        <a:p>
          <a:r>
            <a:rPr lang="fr-FR" sz="1800" dirty="0"/>
            <a:t>Création d’image</a:t>
          </a:r>
          <a:endParaRPr lang="en-US" sz="1800" dirty="0"/>
        </a:p>
      </dgm:t>
    </dgm:pt>
    <dgm:pt modelId="{27D90FFA-B4E1-4835-B3AE-A71683958EF0}" type="parTrans" cxnId="{B85FBEDD-9883-467C-B2DB-24FFE1745ADF}">
      <dgm:prSet/>
      <dgm:spPr/>
      <dgm:t>
        <a:bodyPr/>
        <a:lstStyle/>
        <a:p>
          <a:endParaRPr lang="en-US"/>
        </a:p>
      </dgm:t>
    </dgm:pt>
    <dgm:pt modelId="{DC818DB4-104F-4566-A7DE-8B07304A4CCA}" type="sibTrans" cxnId="{B85FBEDD-9883-467C-B2DB-24FFE1745ADF}">
      <dgm:prSet/>
      <dgm:spPr/>
      <dgm:t>
        <a:bodyPr/>
        <a:lstStyle/>
        <a:p>
          <a:endParaRPr lang="en-US"/>
        </a:p>
      </dgm:t>
    </dgm:pt>
    <dgm:pt modelId="{A9B2345E-2202-4227-933B-E522C998B00E}">
      <dgm:prSet phldrT="[Text]" custT="1"/>
      <dgm:spPr/>
      <dgm:t>
        <a:bodyPr/>
        <a:lstStyle/>
        <a:p>
          <a:r>
            <a:rPr lang="fr-FR" sz="1800" dirty="0"/>
            <a:t>Lancement des conteneurs</a:t>
          </a:r>
          <a:endParaRPr lang="en-US" sz="1800" dirty="0"/>
        </a:p>
      </dgm:t>
    </dgm:pt>
    <dgm:pt modelId="{8F0B59EC-5BAB-47DE-8940-E1504EFB0AC2}" type="parTrans" cxnId="{4F227EDE-108F-44EA-AC7E-D3EC424AE278}">
      <dgm:prSet/>
      <dgm:spPr/>
      <dgm:t>
        <a:bodyPr/>
        <a:lstStyle/>
        <a:p>
          <a:endParaRPr lang="en-US"/>
        </a:p>
      </dgm:t>
    </dgm:pt>
    <dgm:pt modelId="{233E64B8-1A62-4931-8C36-830D119401E5}" type="sibTrans" cxnId="{4F227EDE-108F-44EA-AC7E-D3EC424AE278}">
      <dgm:prSet/>
      <dgm:spPr/>
      <dgm:t>
        <a:bodyPr/>
        <a:lstStyle/>
        <a:p>
          <a:endParaRPr lang="en-US"/>
        </a:p>
      </dgm:t>
    </dgm:pt>
    <dgm:pt modelId="{E65170B2-839E-4F5C-A5B9-BBDB9D24ADE2}">
      <dgm:prSet phldrT="[Text]" custT="1"/>
      <dgm:spPr/>
      <dgm:t>
        <a:bodyPr/>
        <a:lstStyle/>
        <a:p>
          <a:r>
            <a:rPr lang="fr-FR" sz="1800" dirty="0"/>
            <a:t>Stockage et partage d’images</a:t>
          </a:r>
          <a:endParaRPr lang="en-US" sz="1800" dirty="0"/>
        </a:p>
      </dgm:t>
    </dgm:pt>
    <dgm:pt modelId="{ACB5745F-EAA1-4251-96D0-AA4A9587D467}" type="parTrans" cxnId="{BD7A7CE1-06D9-437F-B1C0-A4BFAC950600}">
      <dgm:prSet/>
      <dgm:spPr/>
      <dgm:t>
        <a:bodyPr/>
        <a:lstStyle/>
        <a:p>
          <a:endParaRPr lang="en-US"/>
        </a:p>
      </dgm:t>
    </dgm:pt>
    <dgm:pt modelId="{1BE5FD48-4983-4FD6-97FC-6ED1D27B2ECB}" type="sibTrans" cxnId="{BD7A7CE1-06D9-437F-B1C0-A4BFAC950600}">
      <dgm:prSet/>
      <dgm:spPr/>
      <dgm:t>
        <a:bodyPr/>
        <a:lstStyle/>
        <a:p>
          <a:endParaRPr lang="en-US"/>
        </a:p>
      </dgm:t>
    </dgm:pt>
    <dgm:pt modelId="{8EA7219F-BDB2-48EB-9EEB-3133522D132E}">
      <dgm:prSet phldrT="[Text]" custT="1"/>
      <dgm:spPr/>
      <dgm:t>
        <a:bodyPr/>
        <a:lstStyle/>
        <a:p>
          <a:r>
            <a:rPr lang="fr-FR" sz="1800" dirty="0"/>
            <a:t>Développeur</a:t>
          </a:r>
          <a:endParaRPr lang="en-US" sz="1800" dirty="0"/>
        </a:p>
      </dgm:t>
    </dgm:pt>
    <dgm:pt modelId="{C94B7947-85DC-4B21-BB99-DF8438356F98}" type="sibTrans" cxnId="{58AD7EEF-D408-406B-87EE-4691D4C30668}">
      <dgm:prSet/>
      <dgm:spPr/>
      <dgm:t>
        <a:bodyPr/>
        <a:lstStyle/>
        <a:p>
          <a:endParaRPr lang="en-US"/>
        </a:p>
      </dgm:t>
    </dgm:pt>
    <dgm:pt modelId="{3EE8403A-CB7C-4815-85BD-AEBCAEB71B37}" type="parTrans" cxnId="{58AD7EEF-D408-406B-87EE-4691D4C30668}">
      <dgm:prSet/>
      <dgm:spPr/>
      <dgm:t>
        <a:bodyPr/>
        <a:lstStyle/>
        <a:p>
          <a:endParaRPr lang="en-US"/>
        </a:p>
      </dgm:t>
    </dgm:pt>
    <dgm:pt modelId="{E22D7490-C232-4EA8-8790-395D6A02C5DA}">
      <dgm:prSet phldrT="[Text]" custT="1"/>
      <dgm:spPr/>
      <dgm:t>
        <a:bodyPr/>
        <a:lstStyle/>
        <a:p>
          <a:r>
            <a:rPr lang="fr-FR" sz="1800" dirty="0"/>
            <a:t>DevOps </a:t>
          </a:r>
          <a:endParaRPr lang="en-US" sz="1800" dirty="0"/>
        </a:p>
      </dgm:t>
    </dgm:pt>
    <dgm:pt modelId="{E743E22A-8205-4FE1-B24B-EE9A1CC27F50}" type="parTrans" cxnId="{EEB0BACD-A7B7-46FA-A5F5-5808951A6103}">
      <dgm:prSet/>
      <dgm:spPr/>
      <dgm:t>
        <a:bodyPr/>
        <a:lstStyle/>
        <a:p>
          <a:endParaRPr lang="de-DE"/>
        </a:p>
      </dgm:t>
    </dgm:pt>
    <dgm:pt modelId="{B65BC4C7-3163-46C1-B904-AD6A855F188F}" type="sibTrans" cxnId="{EEB0BACD-A7B7-46FA-A5F5-5808951A6103}">
      <dgm:prSet/>
      <dgm:spPr/>
      <dgm:t>
        <a:bodyPr/>
        <a:lstStyle/>
        <a:p>
          <a:endParaRPr lang="de-DE"/>
        </a:p>
      </dgm:t>
    </dgm:pt>
    <dgm:pt modelId="{A0494C68-1638-4FDB-B63B-49BCED05E6B0}">
      <dgm:prSet phldrT="[Text]" custT="1"/>
      <dgm:spPr/>
      <dgm:t>
        <a:bodyPr/>
        <a:lstStyle/>
        <a:p>
          <a:r>
            <a:rPr lang="fr-FR" sz="1800" dirty="0"/>
            <a:t>Administrateurs système</a:t>
          </a:r>
          <a:endParaRPr lang="en-US" sz="1800" dirty="0"/>
        </a:p>
      </dgm:t>
    </dgm:pt>
    <dgm:pt modelId="{7FE7334D-08B5-4042-A04C-1C5104CB6665}" type="parTrans" cxnId="{7FC06EB4-82A3-47F1-82CB-A71C7C23AB70}">
      <dgm:prSet/>
      <dgm:spPr/>
      <dgm:t>
        <a:bodyPr/>
        <a:lstStyle/>
        <a:p>
          <a:endParaRPr lang="de-DE"/>
        </a:p>
      </dgm:t>
    </dgm:pt>
    <dgm:pt modelId="{7508668A-0A43-4057-8E72-55D0B6C93971}" type="sibTrans" cxnId="{7FC06EB4-82A3-47F1-82CB-A71C7C23AB70}">
      <dgm:prSet/>
      <dgm:spPr/>
      <dgm:t>
        <a:bodyPr/>
        <a:lstStyle/>
        <a:p>
          <a:endParaRPr lang="de-DE"/>
        </a:p>
      </dgm:t>
    </dgm:pt>
    <dgm:pt modelId="{4FF0CBCE-CD0E-492D-85CE-846031023A18}">
      <dgm:prSet phldrT="[Text]" custT="1"/>
      <dgm:spPr/>
      <dgm:t>
        <a:bodyPr/>
        <a:lstStyle/>
        <a:p>
          <a:r>
            <a:rPr lang="fr-FR" sz="1800" dirty="0"/>
            <a:t>Portabilité</a:t>
          </a:r>
          <a:endParaRPr lang="en-US" sz="1800" dirty="0"/>
        </a:p>
      </dgm:t>
    </dgm:pt>
    <dgm:pt modelId="{2EDF0D53-EF75-4707-B8D3-50F472FF5A33}" type="parTrans" cxnId="{169DAD7A-C103-4849-8664-1AEFE8DED102}">
      <dgm:prSet/>
      <dgm:spPr/>
      <dgm:t>
        <a:bodyPr/>
        <a:lstStyle/>
        <a:p>
          <a:endParaRPr lang="de-DE"/>
        </a:p>
      </dgm:t>
    </dgm:pt>
    <dgm:pt modelId="{2EED9504-4EFC-49E4-98D7-13E1260821D3}" type="sibTrans" cxnId="{169DAD7A-C103-4849-8664-1AEFE8DED102}">
      <dgm:prSet/>
      <dgm:spPr/>
      <dgm:t>
        <a:bodyPr/>
        <a:lstStyle/>
        <a:p>
          <a:endParaRPr lang="de-DE"/>
        </a:p>
      </dgm:t>
    </dgm:pt>
    <dgm:pt modelId="{75773E36-5DEA-429B-9516-6B82BFA24D9F}">
      <dgm:prSet phldrT="[Text]" custT="1"/>
      <dgm:spPr/>
      <dgm:t>
        <a:bodyPr/>
        <a:lstStyle/>
        <a:p>
          <a:r>
            <a:rPr lang="fr-FR" sz="1800" dirty="0"/>
            <a:t>Automatisation du déploiement</a:t>
          </a:r>
          <a:endParaRPr lang="en-US" sz="1800" dirty="0"/>
        </a:p>
      </dgm:t>
    </dgm:pt>
    <dgm:pt modelId="{E71EAD57-CD6E-45E9-9D42-8CC65555DD78}" type="parTrans" cxnId="{86CD0BFA-3268-4179-9E6F-C68418D70EE3}">
      <dgm:prSet/>
      <dgm:spPr/>
      <dgm:t>
        <a:bodyPr/>
        <a:lstStyle/>
        <a:p>
          <a:endParaRPr lang="de-DE"/>
        </a:p>
      </dgm:t>
    </dgm:pt>
    <dgm:pt modelId="{162BFAD6-641C-4CDB-8DDE-54B8DB305AF1}" type="sibTrans" cxnId="{86CD0BFA-3268-4179-9E6F-C68418D70EE3}">
      <dgm:prSet/>
      <dgm:spPr/>
      <dgm:t>
        <a:bodyPr/>
        <a:lstStyle/>
        <a:p>
          <a:endParaRPr lang="de-DE"/>
        </a:p>
      </dgm:t>
    </dgm:pt>
    <dgm:pt modelId="{93682338-FE4F-4FC6-93EA-9C7FC754E531}">
      <dgm:prSet phldrT="[Text]" custT="1"/>
      <dgm:spPr/>
      <dgm:t>
        <a:bodyPr/>
        <a:lstStyle/>
        <a:p>
          <a:r>
            <a:rPr lang="fr-FR" sz="1800" dirty="0"/>
            <a:t>Scalabilité</a:t>
          </a:r>
          <a:endParaRPr lang="en-US" sz="1800" dirty="0"/>
        </a:p>
      </dgm:t>
    </dgm:pt>
    <dgm:pt modelId="{C6552CD5-058A-4E29-9A8A-2C9BB2BF39C2}" type="parTrans" cxnId="{7E0622E7-282D-4AAA-A519-46F4694B9CFB}">
      <dgm:prSet/>
      <dgm:spPr/>
      <dgm:t>
        <a:bodyPr/>
        <a:lstStyle/>
        <a:p>
          <a:endParaRPr lang="de-DE"/>
        </a:p>
      </dgm:t>
    </dgm:pt>
    <dgm:pt modelId="{84C67C53-7FF1-4C7C-81D6-977DE0C716AE}" type="sibTrans" cxnId="{7E0622E7-282D-4AAA-A519-46F4694B9CFB}">
      <dgm:prSet/>
      <dgm:spPr/>
      <dgm:t>
        <a:bodyPr/>
        <a:lstStyle/>
        <a:p>
          <a:endParaRPr lang="de-DE"/>
        </a:p>
      </dgm:t>
    </dgm:pt>
    <dgm:pt modelId="{91FBB539-B7E1-495B-A3AA-42F5FE865DD3}">
      <dgm:prSet phldrT="[Text]" custT="1"/>
      <dgm:spPr/>
      <dgm:t>
        <a:bodyPr/>
        <a:lstStyle/>
        <a:p>
          <a:endParaRPr lang="en-US" sz="1800" dirty="0"/>
        </a:p>
      </dgm:t>
    </dgm:pt>
    <dgm:pt modelId="{12A0F32F-836C-4D3B-AFA6-29BD9A1F3CC7}" type="parTrans" cxnId="{03BC5581-1AB3-4D77-A45D-212DACB2927C}">
      <dgm:prSet/>
      <dgm:spPr/>
      <dgm:t>
        <a:bodyPr/>
        <a:lstStyle/>
        <a:p>
          <a:endParaRPr lang="de-DE"/>
        </a:p>
      </dgm:t>
    </dgm:pt>
    <dgm:pt modelId="{3FAB0BB8-24B4-45BC-A3AD-95135E559BEE}" type="sibTrans" cxnId="{03BC5581-1AB3-4D77-A45D-212DACB2927C}">
      <dgm:prSet/>
      <dgm:spPr/>
      <dgm:t>
        <a:bodyPr/>
        <a:lstStyle/>
        <a:p>
          <a:endParaRPr lang="de-DE"/>
        </a:p>
      </dgm:t>
    </dgm:pt>
    <dgm:pt modelId="{972BB441-E685-44F7-8C9B-F6CCECBDD6E4}">
      <dgm:prSet phldrT="[Text]" custT="1"/>
      <dgm:spPr/>
      <dgm:t>
        <a:bodyPr/>
        <a:lstStyle/>
        <a:p>
          <a:endParaRPr lang="en-US" sz="1800" dirty="0"/>
        </a:p>
      </dgm:t>
    </dgm:pt>
    <dgm:pt modelId="{F993035A-2438-4F4F-BF4A-A8AF46263E6C}" type="parTrans" cxnId="{BEDFB17E-5019-4208-B214-FD61F99CE98D}">
      <dgm:prSet/>
      <dgm:spPr/>
      <dgm:t>
        <a:bodyPr/>
        <a:lstStyle/>
        <a:p>
          <a:endParaRPr lang="de-DE"/>
        </a:p>
      </dgm:t>
    </dgm:pt>
    <dgm:pt modelId="{0834BB0D-80F6-4BE0-946F-840C9C19D0AE}" type="sibTrans" cxnId="{BEDFB17E-5019-4208-B214-FD61F99CE98D}">
      <dgm:prSet/>
      <dgm:spPr/>
      <dgm:t>
        <a:bodyPr/>
        <a:lstStyle/>
        <a:p>
          <a:endParaRPr lang="de-DE"/>
        </a:p>
      </dgm:t>
    </dgm:pt>
    <dgm:pt modelId="{1286252E-A200-48D2-A153-E64E582A36BF}">
      <dgm:prSet phldrT="[Text]"/>
      <dgm:spPr/>
      <dgm:t>
        <a:bodyPr/>
        <a:lstStyle/>
        <a:p>
          <a:endParaRPr lang="en-US" sz="2300" dirty="0"/>
        </a:p>
      </dgm:t>
    </dgm:pt>
    <dgm:pt modelId="{110BB14D-E3C3-4BC4-888C-8CC3EE20609B}" type="parTrans" cxnId="{378427E3-2CE8-4CF4-AF75-7CE0E8C964CC}">
      <dgm:prSet/>
      <dgm:spPr/>
      <dgm:t>
        <a:bodyPr/>
        <a:lstStyle/>
        <a:p>
          <a:endParaRPr lang="de-DE"/>
        </a:p>
      </dgm:t>
    </dgm:pt>
    <dgm:pt modelId="{C7EF2645-BA9B-4D5B-A58C-C078B8903FF3}" type="sibTrans" cxnId="{378427E3-2CE8-4CF4-AF75-7CE0E8C964CC}">
      <dgm:prSet/>
      <dgm:spPr/>
      <dgm:t>
        <a:bodyPr/>
        <a:lstStyle/>
        <a:p>
          <a:endParaRPr lang="de-DE"/>
        </a:p>
      </dgm:t>
    </dgm:pt>
    <dgm:pt modelId="{5042274B-D071-4ED4-87D5-7F42DE67F66D}">
      <dgm:prSet phldrT="[Text]" custT="1"/>
      <dgm:spPr/>
      <dgm:t>
        <a:bodyPr/>
        <a:lstStyle/>
        <a:p>
          <a:endParaRPr lang="en-US" sz="1800" dirty="0"/>
        </a:p>
      </dgm:t>
    </dgm:pt>
    <dgm:pt modelId="{CAB47B38-33CD-4C2C-8FC5-11982157BA13}" type="parTrans" cxnId="{F96B6A08-4C2D-4B11-A4FD-C8D01FE8716C}">
      <dgm:prSet/>
      <dgm:spPr/>
      <dgm:t>
        <a:bodyPr/>
        <a:lstStyle/>
        <a:p>
          <a:endParaRPr lang="de-DE"/>
        </a:p>
      </dgm:t>
    </dgm:pt>
    <dgm:pt modelId="{19F8D945-883E-497B-B602-7F41881D5001}" type="sibTrans" cxnId="{F96B6A08-4C2D-4B11-A4FD-C8D01FE8716C}">
      <dgm:prSet/>
      <dgm:spPr/>
      <dgm:t>
        <a:bodyPr/>
        <a:lstStyle/>
        <a:p>
          <a:endParaRPr lang="de-DE"/>
        </a:p>
      </dgm:t>
    </dgm:pt>
    <dgm:pt modelId="{A76172C3-9038-4F78-AD88-5806CAAB8A22}">
      <dgm:prSet phldrT="[Text]" custT="1"/>
      <dgm:spPr/>
      <dgm:t>
        <a:bodyPr/>
        <a:lstStyle/>
        <a:p>
          <a:endParaRPr lang="en-US" sz="1800" dirty="0"/>
        </a:p>
      </dgm:t>
    </dgm:pt>
    <dgm:pt modelId="{0250DBD1-CE3F-46EF-9EA7-1060AA7FDBB6}" type="parTrans" cxnId="{85C29211-1840-4DA8-988B-E29FD12AC533}">
      <dgm:prSet/>
      <dgm:spPr/>
      <dgm:t>
        <a:bodyPr/>
        <a:lstStyle/>
        <a:p>
          <a:endParaRPr lang="de-DE"/>
        </a:p>
      </dgm:t>
    </dgm:pt>
    <dgm:pt modelId="{62D5ED4B-702E-46A4-B9A1-39088885DFE2}" type="sibTrans" cxnId="{85C29211-1840-4DA8-988B-E29FD12AC533}">
      <dgm:prSet/>
      <dgm:spPr/>
      <dgm:t>
        <a:bodyPr/>
        <a:lstStyle/>
        <a:p>
          <a:endParaRPr lang="de-DE"/>
        </a:p>
      </dgm:t>
    </dgm:pt>
    <dgm:pt modelId="{C92D2A3B-CB72-4025-8B90-45AAE4CC9F47}">
      <dgm:prSet phldrT="[Text]" custT="1"/>
      <dgm:spPr/>
      <dgm:t>
        <a:bodyPr/>
        <a:lstStyle/>
        <a:p>
          <a:endParaRPr lang="en-US" sz="1800" dirty="0"/>
        </a:p>
      </dgm:t>
    </dgm:pt>
    <dgm:pt modelId="{1440FE44-D7DE-403D-8EC6-94E65FDB9ECD}" type="parTrans" cxnId="{EAB71B44-0B16-4156-BCE5-1DBF71588D42}">
      <dgm:prSet/>
      <dgm:spPr/>
      <dgm:t>
        <a:bodyPr/>
        <a:lstStyle/>
        <a:p>
          <a:endParaRPr lang="de-DE"/>
        </a:p>
      </dgm:t>
    </dgm:pt>
    <dgm:pt modelId="{14055D96-5BD8-4EE4-B181-BA31AC3640B1}" type="sibTrans" cxnId="{EAB71B44-0B16-4156-BCE5-1DBF71588D42}">
      <dgm:prSet/>
      <dgm:spPr/>
      <dgm:t>
        <a:bodyPr/>
        <a:lstStyle/>
        <a:p>
          <a:endParaRPr lang="de-DE"/>
        </a:p>
      </dgm:t>
    </dgm:pt>
    <dgm:pt modelId="{AF5429E8-BEDD-4534-9D16-16E1EA8C4502}">
      <dgm:prSet phldrT="[Text]" custT="1"/>
      <dgm:spPr/>
      <dgm:t>
        <a:bodyPr/>
        <a:lstStyle/>
        <a:p>
          <a:endParaRPr lang="en-US" sz="1800" dirty="0"/>
        </a:p>
      </dgm:t>
    </dgm:pt>
    <dgm:pt modelId="{97999390-28AB-4ADB-8001-3A2A8AACE201}" type="parTrans" cxnId="{A940EF3F-36F3-4933-9EEB-22247E52575A}">
      <dgm:prSet/>
      <dgm:spPr/>
      <dgm:t>
        <a:bodyPr/>
        <a:lstStyle/>
        <a:p>
          <a:endParaRPr lang="de-DE"/>
        </a:p>
      </dgm:t>
    </dgm:pt>
    <dgm:pt modelId="{EA23F8EA-142D-4A45-AFE0-947A771FC2AE}" type="sibTrans" cxnId="{A940EF3F-36F3-4933-9EEB-22247E52575A}">
      <dgm:prSet/>
      <dgm:spPr/>
      <dgm:t>
        <a:bodyPr/>
        <a:lstStyle/>
        <a:p>
          <a:endParaRPr lang="de-DE"/>
        </a:p>
      </dgm:t>
    </dgm:pt>
    <dgm:pt modelId="{3598A6DE-48A9-45AA-980A-95F2B666D39C}">
      <dgm:prSet phldrT="[Text]" custT="1"/>
      <dgm:spPr/>
      <dgm:t>
        <a:bodyPr/>
        <a:lstStyle/>
        <a:p>
          <a:endParaRPr lang="en-US" sz="1800" dirty="0"/>
        </a:p>
      </dgm:t>
    </dgm:pt>
    <dgm:pt modelId="{A68131AA-A85C-4142-BCD0-813AB261571B}" type="parTrans" cxnId="{992D52A4-B8BE-4167-A733-0CCCFFF74DAD}">
      <dgm:prSet/>
      <dgm:spPr/>
      <dgm:t>
        <a:bodyPr/>
        <a:lstStyle/>
        <a:p>
          <a:endParaRPr lang="de-DE"/>
        </a:p>
      </dgm:t>
    </dgm:pt>
    <dgm:pt modelId="{9AD2CC5B-68E9-4FCE-9C90-8B863962B891}" type="sibTrans" cxnId="{992D52A4-B8BE-4167-A733-0CCCFFF74DAD}">
      <dgm:prSet/>
      <dgm:spPr/>
      <dgm:t>
        <a:bodyPr/>
        <a:lstStyle/>
        <a:p>
          <a:endParaRPr lang="de-DE"/>
        </a:p>
      </dgm:t>
    </dgm:pt>
    <dgm:pt modelId="{E709493D-4542-420F-8E63-514AE5EEDBF5}">
      <dgm:prSet phldrT="[Text]"/>
      <dgm:spPr/>
      <dgm:t>
        <a:bodyPr/>
        <a:lstStyle/>
        <a:p>
          <a:endParaRPr lang="en-US" sz="2300" dirty="0"/>
        </a:p>
      </dgm:t>
    </dgm:pt>
    <dgm:pt modelId="{45A9BDCE-02B0-4A74-B9E3-E5BFCE264CDC}" type="parTrans" cxnId="{3C4D2F1E-CE4D-48A5-BA34-39C4007F1576}">
      <dgm:prSet/>
      <dgm:spPr/>
      <dgm:t>
        <a:bodyPr/>
        <a:lstStyle/>
        <a:p>
          <a:endParaRPr lang="de-DE"/>
        </a:p>
      </dgm:t>
    </dgm:pt>
    <dgm:pt modelId="{BD30D088-9189-4D93-AF38-5F25D5117CD4}" type="sibTrans" cxnId="{3C4D2F1E-CE4D-48A5-BA34-39C4007F1576}">
      <dgm:prSet/>
      <dgm:spPr/>
      <dgm:t>
        <a:bodyPr/>
        <a:lstStyle/>
        <a:p>
          <a:endParaRPr lang="de-DE"/>
        </a:p>
      </dgm:t>
    </dgm:pt>
    <dgm:pt modelId="{ED315F88-EFEA-4155-B9C9-A2978C43B664}" type="pres">
      <dgm:prSet presAssocID="{B9C32B05-62EA-407A-B21C-2310C7945705}" presName="Name0" presStyleCnt="0">
        <dgm:presLayoutVars>
          <dgm:dir/>
          <dgm:animLvl val="lvl"/>
          <dgm:resizeHandles val="exact"/>
        </dgm:presLayoutVars>
      </dgm:prSet>
      <dgm:spPr/>
    </dgm:pt>
    <dgm:pt modelId="{0B81E80C-C7EF-4F7A-B9FB-A6E658917D4D}" type="pres">
      <dgm:prSet presAssocID="{42D71409-67F9-455C-8C6D-716D284AAA6B}" presName="composite" presStyleCnt="0"/>
      <dgm:spPr/>
    </dgm:pt>
    <dgm:pt modelId="{9E1F39AB-B84D-4B95-9F06-E8910C9269B8}" type="pres">
      <dgm:prSet presAssocID="{42D71409-67F9-455C-8C6D-716D284AAA6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CF6AD51-273B-4BF5-B5AC-38CBD4AAE234}" type="pres">
      <dgm:prSet presAssocID="{42D71409-67F9-455C-8C6D-716D284AAA6B}" presName="desTx" presStyleLbl="alignAccFollowNode1" presStyleIdx="0" presStyleCnt="3">
        <dgm:presLayoutVars>
          <dgm:bulletEnabled val="1"/>
        </dgm:presLayoutVars>
      </dgm:prSet>
      <dgm:spPr/>
    </dgm:pt>
    <dgm:pt modelId="{52D9B301-F76C-4244-A44E-B2485D3B9D84}" type="pres">
      <dgm:prSet presAssocID="{478B7D3C-9FB4-4BC6-90AC-49960560DECD}" presName="space" presStyleCnt="0"/>
      <dgm:spPr/>
    </dgm:pt>
    <dgm:pt modelId="{29E86DDF-557C-4C26-A494-DBE83F76C563}" type="pres">
      <dgm:prSet presAssocID="{F66099B6-DBBD-4AB0-82D2-877B80F846F7}" presName="composite" presStyleCnt="0"/>
      <dgm:spPr/>
    </dgm:pt>
    <dgm:pt modelId="{C9D212FA-8AA5-4434-8EB9-9478E66F1B86}" type="pres">
      <dgm:prSet presAssocID="{F66099B6-DBBD-4AB0-82D2-877B80F846F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D157D37-29DE-4E6D-B7CF-69C0FA45F7AD}" type="pres">
      <dgm:prSet presAssocID="{F66099B6-DBBD-4AB0-82D2-877B80F846F7}" presName="desTx" presStyleLbl="alignAccFollowNode1" presStyleIdx="1" presStyleCnt="3">
        <dgm:presLayoutVars>
          <dgm:bulletEnabled val="1"/>
        </dgm:presLayoutVars>
      </dgm:prSet>
      <dgm:spPr/>
    </dgm:pt>
    <dgm:pt modelId="{B30C62DD-C5C8-48D3-A79C-C91294028099}" type="pres">
      <dgm:prSet presAssocID="{BC531B32-9B0E-482E-BF91-65C61F17168D}" presName="space" presStyleCnt="0"/>
      <dgm:spPr/>
    </dgm:pt>
    <dgm:pt modelId="{32CBBE49-6C20-4719-9D2C-C8B7DBA41225}" type="pres">
      <dgm:prSet presAssocID="{EE62A4F6-4AC4-435B-990E-81A71CE8CAC7}" presName="composite" presStyleCnt="0"/>
      <dgm:spPr/>
    </dgm:pt>
    <dgm:pt modelId="{68C621C9-D6D8-4723-B0BD-87BFD58C9B89}" type="pres">
      <dgm:prSet presAssocID="{EE62A4F6-4AC4-435B-990E-81A71CE8CAC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6D4A3A6-7BB4-4535-B114-A3E0193EBAAD}" type="pres">
      <dgm:prSet presAssocID="{EE62A4F6-4AC4-435B-990E-81A71CE8CAC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C015102-52FA-40D8-9DD7-910D87B6D4B9}" type="presOf" srcId="{C594B031-7BF2-45AF-9533-485E4903B324}" destId="{7D157D37-29DE-4E6D-B7CF-69C0FA45F7AD}" srcOrd="0" destOrd="0" presId="urn:microsoft.com/office/officeart/2005/8/layout/hList1"/>
    <dgm:cxn modelId="{F96B6A08-4C2D-4B11-A4FD-C8D01FE8716C}" srcId="{F66099B6-DBBD-4AB0-82D2-877B80F846F7}" destId="{5042274B-D071-4ED4-87D5-7F42DE67F66D}" srcOrd="1" destOrd="0" parTransId="{CAB47B38-33CD-4C2C-8FC5-11982157BA13}" sibTransId="{19F8D945-883E-497B-B602-7F41881D5001}"/>
    <dgm:cxn modelId="{85C29211-1840-4DA8-988B-E29FD12AC533}" srcId="{F66099B6-DBBD-4AB0-82D2-877B80F846F7}" destId="{A76172C3-9038-4F78-AD88-5806CAAB8A22}" srcOrd="3" destOrd="0" parTransId="{0250DBD1-CE3F-46EF-9EA7-1060AA7FDBB6}" sibTransId="{62D5ED4B-702E-46A4-B9A1-39088885DFE2}"/>
    <dgm:cxn modelId="{3C4D2F1E-CE4D-48A5-BA34-39C4007F1576}" srcId="{EE62A4F6-4AC4-435B-990E-81A71CE8CAC7}" destId="{E709493D-4542-420F-8E63-514AE5EEDBF5}" srcOrd="5" destOrd="0" parTransId="{45A9BDCE-02B0-4A74-B9E3-E5BFCE264CDC}" sibTransId="{BD30D088-9189-4D93-AF38-5F25D5117CD4}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9C1C3E22-128A-4EEE-B7C7-12F23D3AA6FE}" type="presOf" srcId="{91FBB539-B7E1-495B-A3AA-42F5FE865DD3}" destId="{5CF6AD51-273B-4BF5-B5AC-38CBD4AAE234}" srcOrd="0" destOrd="1" presId="urn:microsoft.com/office/officeart/2005/8/layout/hList1"/>
    <dgm:cxn modelId="{31E1FA22-DFB8-481E-9A97-ED5B93D38543}" type="presOf" srcId="{EE62A4F6-4AC4-435B-990E-81A71CE8CAC7}" destId="{68C621C9-D6D8-4723-B0BD-87BFD58C9B89}" srcOrd="0" destOrd="0" presId="urn:microsoft.com/office/officeart/2005/8/layout/hList1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BC2ABB35-5AA7-4616-8BBC-EB8E4CB6508F}" type="presOf" srcId="{8EA7219F-BDB2-48EB-9EEB-3133522D132E}" destId="{5CF6AD51-273B-4BF5-B5AC-38CBD4AAE234}" srcOrd="0" destOrd="0" presId="urn:microsoft.com/office/officeart/2005/8/layout/hList1"/>
    <dgm:cxn modelId="{AD3A9C39-F114-4738-9DBE-2937BFD87CA5}" type="presOf" srcId="{AF5429E8-BEDD-4534-9D16-16E1EA8C4502}" destId="{36D4A3A6-7BB4-4535-B114-A3E0193EBAAD}" srcOrd="0" destOrd="1" presId="urn:microsoft.com/office/officeart/2005/8/layout/hList1"/>
    <dgm:cxn modelId="{DCB06D3D-12DC-435E-B14F-BF19775944B6}" type="presOf" srcId="{6492B4DA-675B-4A0B-BDB9-CF93B3D263C8}" destId="{36D4A3A6-7BB4-4535-B114-A3E0193EBAAD}" srcOrd="0" destOrd="0" presId="urn:microsoft.com/office/officeart/2005/8/layout/hList1"/>
    <dgm:cxn modelId="{A940EF3F-36F3-4933-9EEB-22247E52575A}" srcId="{EE62A4F6-4AC4-435B-990E-81A71CE8CAC7}" destId="{AF5429E8-BEDD-4534-9D16-16E1EA8C4502}" srcOrd="1" destOrd="0" parTransId="{97999390-28AB-4ADB-8001-3A2A8AACE201}" sibTransId="{EA23F8EA-142D-4A45-AFE0-947A771FC2AE}"/>
    <dgm:cxn modelId="{DABE625F-B824-41C2-8B25-94E7848B6F31}" type="presOf" srcId="{B9C32B05-62EA-407A-B21C-2310C7945705}" destId="{ED315F88-EFEA-4155-B9C9-A2978C43B664}" srcOrd="0" destOrd="0" presId="urn:microsoft.com/office/officeart/2005/8/layout/hList1"/>
    <dgm:cxn modelId="{1863D860-3716-4E6D-8428-692C06989C2B}" srcId="{F66099B6-DBBD-4AB0-82D2-877B80F846F7}" destId="{C594B031-7BF2-45AF-9533-485E4903B324}" srcOrd="0" destOrd="0" parTransId="{5A69C382-C836-4651-90C3-9B7AEF3C05FB}" sibTransId="{5D8246B1-B7CD-4698-B93F-EA29EBA4C752}"/>
    <dgm:cxn modelId="{F9BA6341-1303-402A-8EB2-368DF6B33ED5}" type="presOf" srcId="{A76172C3-9038-4F78-AD88-5806CAAB8A22}" destId="{7D157D37-29DE-4E6D-B7CF-69C0FA45F7AD}" srcOrd="0" destOrd="3" presId="urn:microsoft.com/office/officeart/2005/8/layout/hList1"/>
    <dgm:cxn modelId="{EAB71B44-0B16-4156-BCE5-1DBF71588D42}" srcId="{F66099B6-DBBD-4AB0-82D2-877B80F846F7}" destId="{C92D2A3B-CB72-4025-8B90-45AAE4CC9F47}" srcOrd="5" destOrd="0" parTransId="{1440FE44-D7DE-403D-8EC6-94E65FDB9ECD}" sibTransId="{14055D96-5BD8-4EE4-B181-BA31AC3640B1}"/>
    <dgm:cxn modelId="{61923365-B4FC-466F-9356-8D3C6CCCBC7E}" type="presOf" srcId="{42D71409-67F9-455C-8C6D-716D284AAA6B}" destId="{9E1F39AB-B84D-4B95-9F06-E8910C9269B8}" srcOrd="0" destOrd="0" presId="urn:microsoft.com/office/officeart/2005/8/layout/hList1"/>
    <dgm:cxn modelId="{DFD4604C-8DA3-418E-9AC1-A7ABC4F96914}" type="presOf" srcId="{972BB441-E685-44F7-8C9B-F6CCECBDD6E4}" destId="{5CF6AD51-273B-4BF5-B5AC-38CBD4AAE234}" srcOrd="0" destOrd="3" presId="urn:microsoft.com/office/officeart/2005/8/layout/hList1"/>
    <dgm:cxn modelId="{169DAD7A-C103-4849-8664-1AEFE8DED102}" srcId="{F66099B6-DBBD-4AB0-82D2-877B80F846F7}" destId="{4FF0CBCE-CD0E-492D-85CE-846031023A18}" srcOrd="2" destOrd="0" parTransId="{2EDF0D53-EF75-4707-B8D3-50F472FF5A33}" sibTransId="{2EED9504-4EFC-49E4-98D7-13E1260821D3}"/>
    <dgm:cxn modelId="{BEDFB17E-5019-4208-B214-FD61F99CE98D}" srcId="{42D71409-67F9-455C-8C6D-716D284AAA6B}" destId="{972BB441-E685-44F7-8C9B-F6CCECBDD6E4}" srcOrd="3" destOrd="0" parTransId="{F993035A-2438-4F4F-BF4A-A8AF46263E6C}" sibTransId="{0834BB0D-80F6-4BE0-946F-840C9C19D0AE}"/>
    <dgm:cxn modelId="{03BC5581-1AB3-4D77-A45D-212DACB2927C}" srcId="{42D71409-67F9-455C-8C6D-716D284AAA6B}" destId="{91FBB539-B7E1-495B-A3AA-42F5FE865DD3}" srcOrd="1" destOrd="0" parTransId="{12A0F32F-836C-4D3B-AFA6-29BD9A1F3CC7}" sibTransId="{3FAB0BB8-24B4-45BC-A3AD-95135E559BEE}"/>
    <dgm:cxn modelId="{2FE72384-BDD1-4D1E-A1D8-A8B538C42292}" type="presOf" srcId="{5042274B-D071-4ED4-87D5-7F42DE67F66D}" destId="{7D157D37-29DE-4E6D-B7CF-69C0FA45F7AD}" srcOrd="0" destOrd="1" presId="urn:microsoft.com/office/officeart/2005/8/layout/hList1"/>
    <dgm:cxn modelId="{6916E698-DD23-4B3C-AC6D-66F3CA2C7BDF}" type="presOf" srcId="{A9B2345E-2202-4227-933B-E522C998B00E}" destId="{36D4A3A6-7BB4-4535-B114-A3E0193EBAAD}" srcOrd="0" destOrd="2" presId="urn:microsoft.com/office/officeart/2005/8/layout/hList1"/>
    <dgm:cxn modelId="{21E4789C-9BF7-4D29-8C93-08CD9A93EF57}" type="presOf" srcId="{E65170B2-839E-4F5C-A5B9-BBDB9D24ADE2}" destId="{36D4A3A6-7BB4-4535-B114-A3E0193EBAAD}" srcOrd="0" destOrd="4" presId="urn:microsoft.com/office/officeart/2005/8/layout/hList1"/>
    <dgm:cxn modelId="{23E66CA3-C348-47B3-A917-7C8F67F6D47C}" type="presOf" srcId="{C92D2A3B-CB72-4025-8B90-45AAE4CC9F47}" destId="{7D157D37-29DE-4E6D-B7CF-69C0FA45F7AD}" srcOrd="0" destOrd="5" presId="urn:microsoft.com/office/officeart/2005/8/layout/hList1"/>
    <dgm:cxn modelId="{992D52A4-B8BE-4167-A733-0CCCFFF74DAD}" srcId="{EE62A4F6-4AC4-435B-990E-81A71CE8CAC7}" destId="{3598A6DE-48A9-45AA-980A-95F2B666D39C}" srcOrd="3" destOrd="0" parTransId="{A68131AA-A85C-4142-BCD0-813AB261571B}" sibTransId="{9AD2CC5B-68E9-4FCE-9C90-8B863962B891}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417DF0AA-2E81-4FE7-A339-2B87EA4D56AC}" type="presOf" srcId="{F66099B6-DBBD-4AB0-82D2-877B80F846F7}" destId="{C9D212FA-8AA5-4434-8EB9-9478E66F1B86}" srcOrd="0" destOrd="0" presId="urn:microsoft.com/office/officeart/2005/8/layout/hList1"/>
    <dgm:cxn modelId="{5BFA3FB1-5029-46A1-B1A8-6DAD59D4F8A3}" type="presOf" srcId="{3598A6DE-48A9-45AA-980A-95F2B666D39C}" destId="{36D4A3A6-7BB4-4535-B114-A3E0193EBAAD}" srcOrd="0" destOrd="3" presId="urn:microsoft.com/office/officeart/2005/8/layout/hList1"/>
    <dgm:cxn modelId="{7FC06EB4-82A3-47F1-82CB-A71C7C23AB70}" srcId="{42D71409-67F9-455C-8C6D-716D284AAA6B}" destId="{A0494C68-1638-4FDB-B63B-49BCED05E6B0}" srcOrd="4" destOrd="0" parTransId="{7FE7334D-08B5-4042-A04C-1C5104CB6665}" sibTransId="{7508668A-0A43-4057-8E72-55D0B6C93971}"/>
    <dgm:cxn modelId="{488454BA-0346-4C81-BE90-8FD8695A85BB}" type="presOf" srcId="{1286252E-A200-48D2-A153-E64E582A36BF}" destId="{5CF6AD51-273B-4BF5-B5AC-38CBD4AAE234}" srcOrd="0" destOrd="5" presId="urn:microsoft.com/office/officeart/2005/8/layout/hList1"/>
    <dgm:cxn modelId="{17448DBF-CD07-4F58-BFD0-27332594A913}" type="presOf" srcId="{4FF0CBCE-CD0E-492D-85CE-846031023A18}" destId="{7D157D37-29DE-4E6D-B7CF-69C0FA45F7AD}" srcOrd="0" destOrd="2" presId="urn:microsoft.com/office/officeart/2005/8/layout/hList1"/>
    <dgm:cxn modelId="{CD4ABEC6-1C39-4228-9C55-C3D177E77461}" type="presOf" srcId="{E709493D-4542-420F-8E63-514AE5EEDBF5}" destId="{36D4A3A6-7BB4-4535-B114-A3E0193EBAAD}" srcOrd="0" destOrd="5" presId="urn:microsoft.com/office/officeart/2005/8/layout/hList1"/>
    <dgm:cxn modelId="{EEB0BACD-A7B7-46FA-A5F5-5808951A6103}" srcId="{42D71409-67F9-455C-8C6D-716D284AAA6B}" destId="{E22D7490-C232-4EA8-8790-395D6A02C5DA}" srcOrd="2" destOrd="0" parTransId="{E743E22A-8205-4FE1-B24B-EE9A1CC27F50}" sibTransId="{B65BC4C7-3163-46C1-B904-AD6A855F188F}"/>
    <dgm:cxn modelId="{DFB897D7-B7DE-48D9-89A3-FB87F64B4103}" type="presOf" srcId="{E22D7490-C232-4EA8-8790-395D6A02C5DA}" destId="{5CF6AD51-273B-4BF5-B5AC-38CBD4AAE234}" srcOrd="0" destOrd="2" presId="urn:microsoft.com/office/officeart/2005/8/layout/hList1"/>
    <dgm:cxn modelId="{B85FBEDD-9883-467C-B2DB-24FFE1745ADF}" srcId="{EE62A4F6-4AC4-435B-990E-81A71CE8CAC7}" destId="{6492B4DA-675B-4A0B-BDB9-CF93B3D263C8}" srcOrd="0" destOrd="0" parTransId="{27D90FFA-B4E1-4835-B3AE-A71683958EF0}" sibTransId="{DC818DB4-104F-4566-A7DE-8B07304A4CCA}"/>
    <dgm:cxn modelId="{4F227EDE-108F-44EA-AC7E-D3EC424AE278}" srcId="{EE62A4F6-4AC4-435B-990E-81A71CE8CAC7}" destId="{A9B2345E-2202-4227-933B-E522C998B00E}" srcOrd="2" destOrd="0" parTransId="{8F0B59EC-5BAB-47DE-8940-E1504EFB0AC2}" sibTransId="{233E64B8-1A62-4931-8C36-830D119401E5}"/>
    <dgm:cxn modelId="{BD7A7CE1-06D9-437F-B1C0-A4BFAC950600}" srcId="{EE62A4F6-4AC4-435B-990E-81A71CE8CAC7}" destId="{E65170B2-839E-4F5C-A5B9-BBDB9D24ADE2}" srcOrd="4" destOrd="0" parTransId="{ACB5745F-EAA1-4251-96D0-AA4A9587D467}" sibTransId="{1BE5FD48-4983-4FD6-97FC-6ED1D27B2ECB}"/>
    <dgm:cxn modelId="{378427E3-2CE8-4CF4-AF75-7CE0E8C964CC}" srcId="{42D71409-67F9-455C-8C6D-716D284AAA6B}" destId="{1286252E-A200-48D2-A153-E64E582A36BF}" srcOrd="5" destOrd="0" parTransId="{110BB14D-E3C3-4BC4-888C-8CC3EE20609B}" sibTransId="{C7EF2645-BA9B-4D5B-A58C-C078B8903FF3}"/>
    <dgm:cxn modelId="{4F7368E5-93AA-4523-A128-4131B4BC59AA}" type="presOf" srcId="{75773E36-5DEA-429B-9516-6B82BFA24D9F}" destId="{7D157D37-29DE-4E6D-B7CF-69C0FA45F7AD}" srcOrd="0" destOrd="4" presId="urn:microsoft.com/office/officeart/2005/8/layout/hList1"/>
    <dgm:cxn modelId="{7E0622E7-282D-4AAA-A519-46F4694B9CFB}" srcId="{F66099B6-DBBD-4AB0-82D2-877B80F846F7}" destId="{93682338-FE4F-4FC6-93EA-9C7FC754E531}" srcOrd="6" destOrd="0" parTransId="{C6552CD5-058A-4E29-9A8A-2C9BB2BF39C2}" sibTransId="{84C67C53-7FF1-4C7C-81D6-977DE0C716AE}"/>
    <dgm:cxn modelId="{58AD7EEF-D408-406B-87EE-4691D4C30668}" srcId="{42D71409-67F9-455C-8C6D-716D284AAA6B}" destId="{8EA7219F-BDB2-48EB-9EEB-3133522D132E}" srcOrd="0" destOrd="0" parTransId="{3EE8403A-CB7C-4815-85BD-AEBCAEB71B37}" sibTransId="{C94B7947-85DC-4B21-BB99-DF8438356F98}"/>
    <dgm:cxn modelId="{86CD0BFA-3268-4179-9E6F-C68418D70EE3}" srcId="{F66099B6-DBBD-4AB0-82D2-877B80F846F7}" destId="{75773E36-5DEA-429B-9516-6B82BFA24D9F}" srcOrd="4" destOrd="0" parTransId="{E71EAD57-CD6E-45E9-9D42-8CC65555DD78}" sibTransId="{162BFAD6-641C-4CDB-8DDE-54B8DB305AF1}"/>
    <dgm:cxn modelId="{02F508FB-CB61-4C6D-8428-DC04F20A27A3}" type="presOf" srcId="{93682338-FE4F-4FC6-93EA-9C7FC754E531}" destId="{7D157D37-29DE-4E6D-B7CF-69C0FA45F7AD}" srcOrd="0" destOrd="6" presId="urn:microsoft.com/office/officeart/2005/8/layout/hList1"/>
    <dgm:cxn modelId="{2F3116FD-0FF3-4795-854A-22B36A9B8CDC}" type="presOf" srcId="{A0494C68-1638-4FDB-B63B-49BCED05E6B0}" destId="{5CF6AD51-273B-4BF5-B5AC-38CBD4AAE234}" srcOrd="0" destOrd="4" presId="urn:microsoft.com/office/officeart/2005/8/layout/hList1"/>
    <dgm:cxn modelId="{B6903127-C528-417C-8333-65609683E13F}" type="presParOf" srcId="{ED315F88-EFEA-4155-B9C9-A2978C43B664}" destId="{0B81E80C-C7EF-4F7A-B9FB-A6E658917D4D}" srcOrd="0" destOrd="0" presId="urn:microsoft.com/office/officeart/2005/8/layout/hList1"/>
    <dgm:cxn modelId="{8154646D-9C08-4266-A594-749BCCE7CD85}" type="presParOf" srcId="{0B81E80C-C7EF-4F7A-B9FB-A6E658917D4D}" destId="{9E1F39AB-B84D-4B95-9F06-E8910C9269B8}" srcOrd="0" destOrd="0" presId="urn:microsoft.com/office/officeart/2005/8/layout/hList1"/>
    <dgm:cxn modelId="{3A2C4EEE-B3DF-4CAB-BA83-E842C97E2382}" type="presParOf" srcId="{0B81E80C-C7EF-4F7A-B9FB-A6E658917D4D}" destId="{5CF6AD51-273B-4BF5-B5AC-38CBD4AAE234}" srcOrd="1" destOrd="0" presId="urn:microsoft.com/office/officeart/2005/8/layout/hList1"/>
    <dgm:cxn modelId="{537C814A-0E09-484A-A812-D58075EACE3A}" type="presParOf" srcId="{ED315F88-EFEA-4155-B9C9-A2978C43B664}" destId="{52D9B301-F76C-4244-A44E-B2485D3B9D84}" srcOrd="1" destOrd="0" presId="urn:microsoft.com/office/officeart/2005/8/layout/hList1"/>
    <dgm:cxn modelId="{59F6B1A7-BC8E-4015-9664-85BB4DE2823E}" type="presParOf" srcId="{ED315F88-EFEA-4155-B9C9-A2978C43B664}" destId="{29E86DDF-557C-4C26-A494-DBE83F76C563}" srcOrd="2" destOrd="0" presId="urn:microsoft.com/office/officeart/2005/8/layout/hList1"/>
    <dgm:cxn modelId="{2CB122B0-48C9-4E8E-86E0-879C5F827340}" type="presParOf" srcId="{29E86DDF-557C-4C26-A494-DBE83F76C563}" destId="{C9D212FA-8AA5-4434-8EB9-9478E66F1B86}" srcOrd="0" destOrd="0" presId="urn:microsoft.com/office/officeart/2005/8/layout/hList1"/>
    <dgm:cxn modelId="{25AC8E02-22FC-4EE6-8595-CB813772D360}" type="presParOf" srcId="{29E86DDF-557C-4C26-A494-DBE83F76C563}" destId="{7D157D37-29DE-4E6D-B7CF-69C0FA45F7AD}" srcOrd="1" destOrd="0" presId="urn:microsoft.com/office/officeart/2005/8/layout/hList1"/>
    <dgm:cxn modelId="{7CED42B5-A98B-41FA-B3E3-CF0CD44DFED1}" type="presParOf" srcId="{ED315F88-EFEA-4155-B9C9-A2978C43B664}" destId="{B30C62DD-C5C8-48D3-A79C-C91294028099}" srcOrd="3" destOrd="0" presId="urn:microsoft.com/office/officeart/2005/8/layout/hList1"/>
    <dgm:cxn modelId="{BD668156-C8CE-42B7-BE63-6ADF5CB7C9BA}" type="presParOf" srcId="{ED315F88-EFEA-4155-B9C9-A2978C43B664}" destId="{32CBBE49-6C20-4719-9D2C-C8B7DBA41225}" srcOrd="4" destOrd="0" presId="urn:microsoft.com/office/officeart/2005/8/layout/hList1"/>
    <dgm:cxn modelId="{3165384B-FB4D-4006-9310-6E326E823A60}" type="presParOf" srcId="{32CBBE49-6C20-4719-9D2C-C8B7DBA41225}" destId="{68C621C9-D6D8-4723-B0BD-87BFD58C9B89}" srcOrd="0" destOrd="0" presId="urn:microsoft.com/office/officeart/2005/8/layout/hList1"/>
    <dgm:cxn modelId="{8126CC10-80E4-4C69-BAE2-0402791056C1}" type="presParOf" srcId="{32CBBE49-6C20-4719-9D2C-C8B7DBA41225}" destId="{36D4A3A6-7BB4-4535-B114-A3E0193EBAAD}" srcOrd="1" destOrd="0" presId="urn:microsoft.com/office/officeart/2005/8/layout/h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5/8/layout/arrow2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custT="1"/>
      <dgm:spPr/>
      <dgm:t>
        <a:bodyPr/>
        <a:lstStyle/>
        <a:p>
          <a:r>
            <a:rPr lang="en-US" sz="1600" dirty="0">
              <a:solidFill>
                <a:schemeClr val="tx2"/>
              </a:solidFill>
            </a:rPr>
            <a:t>OVH</a:t>
          </a: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 sz="2400">
            <a:solidFill>
              <a:schemeClr val="tx2"/>
            </a:solidFill>
          </a:endParaRPr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 sz="2400">
            <a:solidFill>
              <a:schemeClr val="tx2"/>
            </a:solidFill>
          </a:endParaRPr>
        </a:p>
      </dgm:t>
    </dgm:pt>
    <dgm:pt modelId="{EE62A4F6-4AC4-435B-990E-81A71CE8CAC7}">
      <dgm:prSet phldrT="[Text]" custT="1"/>
      <dgm:spPr/>
      <dgm:t>
        <a:bodyPr/>
        <a:lstStyle/>
        <a:p>
          <a:r>
            <a:rPr lang="en-US" sz="1600" dirty="0">
              <a:solidFill>
                <a:schemeClr val="tx2"/>
              </a:solidFill>
            </a:rPr>
            <a:t>FileZilla</a:t>
          </a: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 sz="2400">
            <a:solidFill>
              <a:schemeClr val="tx2"/>
            </a:solidFill>
          </a:endParaRPr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 sz="2400">
            <a:solidFill>
              <a:schemeClr val="tx2"/>
            </a:solidFill>
          </a:endParaRPr>
        </a:p>
      </dgm:t>
    </dgm:pt>
    <dgm:pt modelId="{3AF880A5-0F00-4315-A5DF-1FE656798601}">
      <dgm:prSet phldrT="[Text]" custT="1"/>
      <dgm:spPr/>
      <dgm:t>
        <a:bodyPr/>
        <a:lstStyle/>
        <a:p>
          <a:r>
            <a:rPr lang="en-US" sz="1100" dirty="0">
              <a:solidFill>
                <a:schemeClr val="tx2"/>
              </a:solidFill>
            </a:rPr>
            <a:t>Hébergement </a:t>
          </a:r>
          <a:r>
            <a:rPr lang="en-US" sz="1100" dirty="0" err="1">
              <a:solidFill>
                <a:schemeClr val="tx2"/>
              </a:solidFill>
            </a:rPr>
            <a:t>pré</a:t>
          </a:r>
          <a:r>
            <a:rPr lang="en-US" sz="1100" dirty="0">
              <a:solidFill>
                <a:schemeClr val="tx2"/>
              </a:solidFill>
            </a:rPr>
            <a:t>-configure</a:t>
          </a:r>
        </a:p>
      </dgm:t>
    </dgm:pt>
    <dgm:pt modelId="{A13BB1F9-5857-4B43-8BF5-6589AA2CB759}" type="parTrans" cxnId="{24F8CBE2-5003-4E69-A772-6B98F2B05181}">
      <dgm:prSet/>
      <dgm:spPr/>
      <dgm:t>
        <a:bodyPr/>
        <a:lstStyle/>
        <a:p>
          <a:endParaRPr lang="en-US" sz="2400">
            <a:solidFill>
              <a:schemeClr val="tx2"/>
            </a:solidFill>
          </a:endParaRPr>
        </a:p>
      </dgm:t>
    </dgm:pt>
    <dgm:pt modelId="{C198C41D-2640-4669-83ED-E0CD35701C8E}" type="sibTrans" cxnId="{24F8CBE2-5003-4E69-A772-6B98F2B05181}">
      <dgm:prSet/>
      <dgm:spPr/>
      <dgm:t>
        <a:bodyPr/>
        <a:lstStyle/>
        <a:p>
          <a:endParaRPr lang="en-US" sz="2400">
            <a:solidFill>
              <a:schemeClr val="tx2"/>
            </a:solidFill>
          </a:endParaRPr>
        </a:p>
      </dgm:t>
    </dgm:pt>
    <dgm:pt modelId="{8EA7219F-BDB2-48EB-9EEB-3133522D132E}">
      <dgm:prSet phldrT="[Text]" custT="1"/>
      <dgm:spPr/>
      <dgm:t>
        <a:bodyPr/>
        <a:lstStyle/>
        <a:p>
          <a:r>
            <a:rPr lang="en-US" sz="1100" dirty="0">
              <a:solidFill>
                <a:schemeClr val="tx2"/>
              </a:solidFill>
            </a:rPr>
            <a:t>Nom de domaine</a:t>
          </a:r>
        </a:p>
      </dgm:t>
    </dgm:pt>
    <dgm:pt modelId="{3EE8403A-CB7C-4815-85BD-AEBCAEB71B37}" type="parTrans" cxnId="{58AD7EEF-D408-406B-87EE-4691D4C30668}">
      <dgm:prSet/>
      <dgm:spPr/>
      <dgm:t>
        <a:bodyPr/>
        <a:lstStyle/>
        <a:p>
          <a:endParaRPr lang="en-US" sz="2400">
            <a:solidFill>
              <a:schemeClr val="tx2"/>
            </a:solidFill>
          </a:endParaRPr>
        </a:p>
      </dgm:t>
    </dgm:pt>
    <dgm:pt modelId="{C94B7947-85DC-4B21-BB99-DF8438356F98}" type="sibTrans" cxnId="{58AD7EEF-D408-406B-87EE-4691D4C30668}">
      <dgm:prSet/>
      <dgm:spPr/>
      <dgm:t>
        <a:bodyPr/>
        <a:lstStyle/>
        <a:p>
          <a:endParaRPr lang="en-US" sz="2400">
            <a:solidFill>
              <a:schemeClr val="tx2"/>
            </a:solidFill>
          </a:endParaRPr>
        </a:p>
      </dgm:t>
    </dgm:pt>
    <dgm:pt modelId="{3CE06941-9820-4827-8B16-CD80CC49F780}">
      <dgm:prSet phldrT="[Text]" custT="1"/>
      <dgm:spPr/>
      <dgm:t>
        <a:bodyPr/>
        <a:lstStyle/>
        <a:p>
          <a:r>
            <a:rPr lang="en-US" sz="1100" dirty="0">
              <a:solidFill>
                <a:schemeClr val="tx2"/>
              </a:solidFill>
            </a:rPr>
            <a:t>Ajout du fichier www.</a:t>
          </a:r>
        </a:p>
      </dgm:t>
    </dgm:pt>
    <dgm:pt modelId="{141A3C92-8966-4E2F-82E4-2E09E22674B2}" type="parTrans" cxnId="{C99CE395-39F6-46B4-938C-9BF085685D1A}">
      <dgm:prSet/>
      <dgm:spPr/>
      <dgm:t>
        <a:bodyPr/>
        <a:lstStyle/>
        <a:p>
          <a:endParaRPr lang="en-US" sz="2400">
            <a:solidFill>
              <a:schemeClr val="tx2"/>
            </a:solidFill>
          </a:endParaRPr>
        </a:p>
      </dgm:t>
    </dgm:pt>
    <dgm:pt modelId="{F58FC55B-E61F-445C-956E-0BB2202254CA}" type="sibTrans" cxnId="{C99CE395-39F6-46B4-938C-9BF085685D1A}">
      <dgm:prSet/>
      <dgm:spPr/>
      <dgm:t>
        <a:bodyPr/>
        <a:lstStyle/>
        <a:p>
          <a:endParaRPr lang="en-US" sz="2400">
            <a:solidFill>
              <a:schemeClr val="tx2"/>
            </a:solidFill>
          </a:endParaRPr>
        </a:p>
      </dgm:t>
    </dgm:pt>
    <dgm:pt modelId="{386C2B6D-2EE1-4682-AE61-EE246CD54E31}">
      <dgm:prSet phldrT="[Text]" custT="1"/>
      <dgm:spPr/>
      <dgm:t>
        <a:bodyPr/>
        <a:lstStyle/>
        <a:p>
          <a:r>
            <a:rPr lang="en-US" sz="1100" dirty="0">
              <a:solidFill>
                <a:schemeClr val="tx2"/>
              </a:solidFill>
            </a:rPr>
            <a:t>Ajout du fichier .htaccess</a:t>
          </a:r>
        </a:p>
      </dgm:t>
    </dgm:pt>
    <dgm:pt modelId="{649D72FB-0D8F-479C-87D1-C73133EF35E2}" type="parTrans" cxnId="{7F96AC57-2F84-4E8C-AA92-E82865EE63FE}">
      <dgm:prSet/>
      <dgm:spPr/>
      <dgm:t>
        <a:bodyPr/>
        <a:lstStyle/>
        <a:p>
          <a:endParaRPr lang="en-US" sz="2400">
            <a:solidFill>
              <a:schemeClr val="tx2"/>
            </a:solidFill>
          </a:endParaRPr>
        </a:p>
      </dgm:t>
    </dgm:pt>
    <dgm:pt modelId="{E1C9E6F1-2ED2-4DD8-9B78-28FC1AF5D352}" type="sibTrans" cxnId="{7F96AC57-2F84-4E8C-AA92-E82865EE63FE}">
      <dgm:prSet/>
      <dgm:spPr/>
      <dgm:t>
        <a:bodyPr/>
        <a:lstStyle/>
        <a:p>
          <a:endParaRPr lang="en-US" sz="2400">
            <a:solidFill>
              <a:schemeClr val="tx2"/>
            </a:solidFill>
          </a:endParaRPr>
        </a:p>
      </dgm:t>
    </dgm:pt>
    <dgm:pt modelId="{2A22E84C-3AA3-4E9C-AE5F-9C2FB0D7FB11}">
      <dgm:prSet phldrT="[Text]" custT="1"/>
      <dgm:spPr/>
      <dgm:t>
        <a:bodyPr/>
        <a:lstStyle/>
        <a:p>
          <a:r>
            <a:rPr lang="en-US" sz="1600" dirty="0">
              <a:solidFill>
                <a:schemeClr val="tx2"/>
              </a:solidFill>
            </a:rPr>
            <a:t>Index.php</a:t>
          </a:r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 sz="2400">
            <a:solidFill>
              <a:schemeClr val="tx2"/>
            </a:solidFill>
          </a:endParaRPr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 sz="2400">
            <a:solidFill>
              <a:schemeClr val="tx2"/>
            </a:solidFill>
          </a:endParaRPr>
        </a:p>
      </dgm:t>
    </dgm:pt>
    <dgm:pt modelId="{9ADACFBF-2A78-45C9-A7C4-5E5DBC674760}">
      <dgm:prSet phldrT="[Text]" custT="1"/>
      <dgm:spPr/>
      <dgm:t>
        <a:bodyPr/>
        <a:lstStyle/>
        <a:p>
          <a:r>
            <a:rPr lang="en-US" sz="1100" dirty="0">
              <a:solidFill>
                <a:schemeClr val="tx2"/>
              </a:solidFill>
            </a:rPr>
            <a:t>Modification du fichier</a:t>
          </a:r>
        </a:p>
      </dgm:t>
    </dgm:pt>
    <dgm:pt modelId="{E121796C-71AB-4354-A1D4-3BF0025298A5}" type="parTrans" cxnId="{2B98897D-9937-49AC-9FE9-6629E912033A}">
      <dgm:prSet/>
      <dgm:spPr/>
      <dgm:t>
        <a:bodyPr/>
        <a:lstStyle/>
        <a:p>
          <a:endParaRPr lang="en-US" sz="2400">
            <a:solidFill>
              <a:schemeClr val="tx2"/>
            </a:solidFill>
          </a:endParaRPr>
        </a:p>
      </dgm:t>
    </dgm:pt>
    <dgm:pt modelId="{F3FE7E5A-DC73-423B-998C-02943CF263BF}" type="sibTrans" cxnId="{2B98897D-9937-49AC-9FE9-6629E912033A}">
      <dgm:prSet/>
      <dgm:spPr/>
      <dgm:t>
        <a:bodyPr/>
        <a:lstStyle/>
        <a:p>
          <a:endParaRPr lang="en-US" sz="2400">
            <a:solidFill>
              <a:schemeClr val="tx2"/>
            </a:solidFill>
          </a:endParaRPr>
        </a:p>
      </dgm:t>
    </dgm:pt>
    <dgm:pt modelId="{36045517-CEA4-4BE3-B836-C2B6BFE5649B}">
      <dgm:prSet phldrT="[Text]" custT="1"/>
      <dgm:spPr/>
      <dgm:t>
        <a:bodyPr/>
        <a:lstStyle/>
        <a:p>
          <a:r>
            <a:rPr lang="en-US" sz="1600" dirty="0">
              <a:solidFill>
                <a:schemeClr val="tx2"/>
              </a:solidFill>
            </a:rPr>
            <a:t>Application en ligne</a:t>
          </a:r>
        </a:p>
      </dgm:t>
    </dgm:pt>
    <dgm:pt modelId="{6231A36F-9B04-4B4A-917A-7E163AFFC956}" type="parTrans" cxnId="{4019353B-443B-4DED-AA6C-3C60E18414C7}">
      <dgm:prSet/>
      <dgm:spPr/>
      <dgm:t>
        <a:bodyPr/>
        <a:lstStyle/>
        <a:p>
          <a:endParaRPr lang="en-US" sz="2400">
            <a:solidFill>
              <a:schemeClr val="tx2"/>
            </a:solidFill>
          </a:endParaRPr>
        </a:p>
      </dgm:t>
    </dgm:pt>
    <dgm:pt modelId="{BFF3C5ED-87D0-4709-A3B8-A7BF0668006A}" type="sibTrans" cxnId="{4019353B-443B-4DED-AA6C-3C60E18414C7}">
      <dgm:prSet/>
      <dgm:spPr/>
      <dgm:t>
        <a:bodyPr/>
        <a:lstStyle/>
        <a:p>
          <a:endParaRPr lang="en-US" sz="2400">
            <a:solidFill>
              <a:schemeClr val="tx2"/>
            </a:solidFill>
          </a:endParaRPr>
        </a:p>
      </dgm:t>
    </dgm:pt>
    <dgm:pt modelId="{0B89E0C2-E57F-4887-8AF0-FF509E64F752}">
      <dgm:prSet phldrT="[Text]" custT="1"/>
      <dgm:spPr/>
      <dgm:t>
        <a:bodyPr/>
        <a:lstStyle/>
        <a:p>
          <a:r>
            <a:rPr lang="en-US" sz="1100" dirty="0">
              <a:solidFill>
                <a:schemeClr val="tx2"/>
              </a:solidFill>
            </a:rPr>
            <a:t>Ajout du fichier index.php</a:t>
          </a:r>
        </a:p>
      </dgm:t>
    </dgm:pt>
    <dgm:pt modelId="{C7DD4D7C-0FA1-4D8A-8A54-FDC23DC89EA0}" type="parTrans" cxnId="{B073FEFA-F4BF-4EED-93CA-46690299C17C}">
      <dgm:prSet/>
      <dgm:spPr/>
      <dgm:t>
        <a:bodyPr/>
        <a:lstStyle/>
        <a:p>
          <a:endParaRPr lang="de-DE"/>
        </a:p>
      </dgm:t>
    </dgm:pt>
    <dgm:pt modelId="{87B56918-4992-454D-9C29-16D5DD8B99F7}" type="sibTrans" cxnId="{B073FEFA-F4BF-4EED-93CA-46690299C17C}">
      <dgm:prSet/>
      <dgm:spPr/>
      <dgm:t>
        <a:bodyPr/>
        <a:lstStyle/>
        <a:p>
          <a:endParaRPr lang="de-DE"/>
        </a:p>
      </dgm:t>
    </dgm:pt>
    <dgm:pt modelId="{052A5D39-61A8-4A93-A673-6D821B3D0355}">
      <dgm:prSet phldrT="[Text]" custT="1"/>
      <dgm:spPr/>
      <dgm:t>
        <a:bodyPr/>
        <a:lstStyle/>
        <a:p>
          <a:r>
            <a:rPr lang="en-US" sz="1100" dirty="0">
              <a:solidFill>
                <a:schemeClr val="tx2"/>
              </a:solidFill>
            </a:rPr>
            <a:t>Hôte</a:t>
          </a:r>
        </a:p>
      </dgm:t>
    </dgm:pt>
    <dgm:pt modelId="{B46ECE10-824E-4374-863D-1554E7425493}" type="parTrans" cxnId="{51195D90-E5FC-418B-B307-B94ACFBAA9F7}">
      <dgm:prSet/>
      <dgm:spPr/>
      <dgm:t>
        <a:bodyPr/>
        <a:lstStyle/>
        <a:p>
          <a:endParaRPr lang="de-DE"/>
        </a:p>
      </dgm:t>
    </dgm:pt>
    <dgm:pt modelId="{A6C7FB25-CFBE-448D-8177-80A50C090B40}" type="sibTrans" cxnId="{51195D90-E5FC-418B-B307-B94ACFBAA9F7}">
      <dgm:prSet/>
      <dgm:spPr/>
      <dgm:t>
        <a:bodyPr/>
        <a:lstStyle/>
        <a:p>
          <a:endParaRPr lang="de-DE"/>
        </a:p>
      </dgm:t>
    </dgm:pt>
    <dgm:pt modelId="{A537A420-2CB2-44AB-837B-EDB9CE97F634}">
      <dgm:prSet phldrT="[Text]" custT="1"/>
      <dgm:spPr/>
      <dgm:t>
        <a:bodyPr/>
        <a:lstStyle/>
        <a:p>
          <a:r>
            <a:rPr lang="en-US" sz="1600" dirty="0">
              <a:solidFill>
                <a:schemeClr val="tx2"/>
              </a:solidFill>
            </a:rPr>
            <a:t>Protocole SFTP</a:t>
          </a:r>
        </a:p>
      </dgm:t>
    </dgm:pt>
    <dgm:pt modelId="{AD5CE66D-0200-4997-A70A-9276D6D9B3FC}" type="parTrans" cxnId="{EFF0CA97-41D7-4FAF-A3EB-4B4818638447}">
      <dgm:prSet/>
      <dgm:spPr/>
      <dgm:t>
        <a:bodyPr/>
        <a:lstStyle/>
        <a:p>
          <a:endParaRPr lang="de-DE"/>
        </a:p>
      </dgm:t>
    </dgm:pt>
    <dgm:pt modelId="{6590F71F-48E1-4F3D-93CC-D32CD8212635}" type="sibTrans" cxnId="{EFF0CA97-41D7-4FAF-A3EB-4B4818638447}">
      <dgm:prSet/>
      <dgm:spPr/>
      <dgm:t>
        <a:bodyPr/>
        <a:lstStyle/>
        <a:p>
          <a:endParaRPr lang="de-DE"/>
        </a:p>
      </dgm:t>
    </dgm:pt>
    <dgm:pt modelId="{8EE6884D-3B17-4DB0-8BA4-79A456F2B24E}">
      <dgm:prSet phldrT="[Text]" custT="1"/>
      <dgm:spPr/>
      <dgm:t>
        <a:bodyPr/>
        <a:lstStyle/>
        <a:p>
          <a:r>
            <a:rPr lang="en-US" sz="1100" dirty="0">
              <a:solidFill>
                <a:schemeClr val="tx2"/>
              </a:solidFill>
            </a:rPr>
            <a:t>Nom</a:t>
          </a:r>
        </a:p>
      </dgm:t>
    </dgm:pt>
    <dgm:pt modelId="{6709D3E9-4E0A-4413-A5EB-57FDB4D938EA}" type="parTrans" cxnId="{2F8C189B-EE67-498E-A5BB-D54B1C501CB0}">
      <dgm:prSet/>
      <dgm:spPr/>
      <dgm:t>
        <a:bodyPr/>
        <a:lstStyle/>
        <a:p>
          <a:endParaRPr lang="de-DE"/>
        </a:p>
      </dgm:t>
    </dgm:pt>
    <dgm:pt modelId="{1E685E78-F46B-4792-8BB9-EB40F5277521}" type="sibTrans" cxnId="{2F8C189B-EE67-498E-A5BB-D54B1C501CB0}">
      <dgm:prSet/>
      <dgm:spPr/>
      <dgm:t>
        <a:bodyPr/>
        <a:lstStyle/>
        <a:p>
          <a:endParaRPr lang="de-DE"/>
        </a:p>
      </dgm:t>
    </dgm:pt>
    <dgm:pt modelId="{A677148E-CC3B-4B94-B082-8451DC0BCAA4}">
      <dgm:prSet phldrT="[Text]" custT="1"/>
      <dgm:spPr/>
      <dgm:t>
        <a:bodyPr/>
        <a:lstStyle/>
        <a:p>
          <a:r>
            <a:rPr lang="en-US" sz="1100" dirty="0">
              <a:solidFill>
                <a:schemeClr val="tx2"/>
              </a:solidFill>
            </a:rPr>
            <a:t>Mot de passe</a:t>
          </a:r>
        </a:p>
      </dgm:t>
    </dgm:pt>
    <dgm:pt modelId="{CCD6B80F-5080-4F52-8464-F62EAACE0AE1}" type="parTrans" cxnId="{B2764888-9816-4438-A339-A468C6B21EB7}">
      <dgm:prSet/>
      <dgm:spPr/>
      <dgm:t>
        <a:bodyPr/>
        <a:lstStyle/>
        <a:p>
          <a:endParaRPr lang="de-DE"/>
        </a:p>
      </dgm:t>
    </dgm:pt>
    <dgm:pt modelId="{C25C45DA-5261-48CF-8DC1-8E03B30F5B40}" type="sibTrans" cxnId="{B2764888-9816-4438-A339-A468C6B21EB7}">
      <dgm:prSet/>
      <dgm:spPr/>
      <dgm:t>
        <a:bodyPr/>
        <a:lstStyle/>
        <a:p>
          <a:endParaRPr lang="de-DE"/>
        </a:p>
      </dgm:t>
    </dgm:pt>
    <dgm:pt modelId="{BC9E063C-E878-46AD-A39D-90F9C56157D7}">
      <dgm:prSet phldrT="[Text]" custT="1"/>
      <dgm:spPr/>
      <dgm:t>
        <a:bodyPr/>
        <a:lstStyle/>
        <a:p>
          <a:r>
            <a:rPr lang="en-US" sz="1100" dirty="0">
              <a:solidFill>
                <a:schemeClr val="tx2"/>
              </a:solidFill>
            </a:rPr>
            <a:t>Port</a:t>
          </a:r>
        </a:p>
        <a:p>
          <a:r>
            <a:rPr lang="en-US" sz="1600" dirty="0">
              <a:solidFill>
                <a:schemeClr val="tx2"/>
              </a:solidFill>
              <a:highlight>
                <a:srgbClr val="FFFF00"/>
              </a:highlight>
            </a:rPr>
            <a:t>    </a:t>
          </a:r>
          <a:endParaRPr lang="en-US" sz="1100" dirty="0">
            <a:solidFill>
              <a:schemeClr val="tx2"/>
            </a:solidFill>
          </a:endParaRPr>
        </a:p>
      </dgm:t>
    </dgm:pt>
    <dgm:pt modelId="{BD1F8CF3-5017-4C7C-AB15-B75D305271F1}" type="parTrans" cxnId="{073F2E2A-9ABF-41E0-8A61-438C44B3CB32}">
      <dgm:prSet/>
      <dgm:spPr/>
      <dgm:t>
        <a:bodyPr/>
        <a:lstStyle/>
        <a:p>
          <a:endParaRPr lang="de-DE"/>
        </a:p>
      </dgm:t>
    </dgm:pt>
    <dgm:pt modelId="{2B1BE41E-DF15-4475-8777-1A1D56504236}" type="sibTrans" cxnId="{073F2E2A-9ABF-41E0-8A61-438C44B3CB32}">
      <dgm:prSet/>
      <dgm:spPr/>
      <dgm:t>
        <a:bodyPr/>
        <a:lstStyle/>
        <a:p>
          <a:endParaRPr lang="de-DE"/>
        </a:p>
      </dgm:t>
    </dgm:pt>
    <dgm:pt modelId="{CD6DFF15-4BFD-41A5-B61C-F2E3D2179D56}" type="pres">
      <dgm:prSet presAssocID="{B9C32B05-62EA-407A-B21C-2310C7945705}" presName="arrowDiagram" presStyleCnt="0">
        <dgm:presLayoutVars>
          <dgm:chMax val="5"/>
          <dgm:dir/>
          <dgm:resizeHandles val="exact"/>
        </dgm:presLayoutVars>
      </dgm:prSet>
      <dgm:spPr/>
    </dgm:pt>
    <dgm:pt modelId="{4C647130-251B-43A3-979C-7273B118C9D7}" type="pres">
      <dgm:prSet presAssocID="{B9C32B05-62EA-407A-B21C-2310C7945705}" presName="arrow" presStyleLbl="bgShp" presStyleIdx="0" presStyleCnt="1"/>
      <dgm:spPr/>
    </dgm:pt>
    <dgm:pt modelId="{8BF9FC97-3B78-41CB-85F0-86CF85311379}" type="pres">
      <dgm:prSet presAssocID="{B9C32B05-62EA-407A-B21C-2310C7945705}" presName="arrowDiagram5" presStyleCnt="0"/>
      <dgm:spPr/>
    </dgm:pt>
    <dgm:pt modelId="{BE86BCFA-3D33-4D65-B793-A2532B6985BB}" type="pres">
      <dgm:prSet presAssocID="{42D71409-67F9-455C-8C6D-716D284AAA6B}" presName="bullet5a" presStyleLbl="node1" presStyleIdx="0" presStyleCnt="5"/>
      <dgm:spPr/>
    </dgm:pt>
    <dgm:pt modelId="{1D66A1D8-7B16-4546-A3F2-988C708D5DDA}" type="pres">
      <dgm:prSet presAssocID="{42D71409-67F9-455C-8C6D-716D284AAA6B}" presName="textBox5a" presStyleLbl="revTx" presStyleIdx="0" presStyleCnt="5">
        <dgm:presLayoutVars>
          <dgm:bulletEnabled val="1"/>
        </dgm:presLayoutVars>
      </dgm:prSet>
      <dgm:spPr/>
    </dgm:pt>
    <dgm:pt modelId="{4F2F65E5-9084-49A0-85CD-5C914EFBCA58}" type="pres">
      <dgm:prSet presAssocID="{A537A420-2CB2-44AB-837B-EDB9CE97F634}" presName="bullet5b" presStyleLbl="node1" presStyleIdx="1" presStyleCnt="5"/>
      <dgm:spPr/>
    </dgm:pt>
    <dgm:pt modelId="{A9E49414-35B4-4483-B54E-6399A5E19B75}" type="pres">
      <dgm:prSet presAssocID="{A537A420-2CB2-44AB-837B-EDB9CE97F634}" presName="textBox5b" presStyleLbl="revTx" presStyleIdx="1" presStyleCnt="5">
        <dgm:presLayoutVars>
          <dgm:bulletEnabled val="1"/>
        </dgm:presLayoutVars>
      </dgm:prSet>
      <dgm:spPr/>
    </dgm:pt>
    <dgm:pt modelId="{E22CDA01-D0DE-40C3-8D6A-285EE7D52513}" type="pres">
      <dgm:prSet presAssocID="{EE62A4F6-4AC4-435B-990E-81A71CE8CAC7}" presName="bullet5c" presStyleLbl="node1" presStyleIdx="2" presStyleCnt="5"/>
      <dgm:spPr/>
    </dgm:pt>
    <dgm:pt modelId="{83B88FBA-F633-4220-AF06-3003C1F3FD2B}" type="pres">
      <dgm:prSet presAssocID="{EE62A4F6-4AC4-435B-990E-81A71CE8CAC7}" presName="textBox5c" presStyleLbl="revTx" presStyleIdx="2" presStyleCnt="5">
        <dgm:presLayoutVars>
          <dgm:bulletEnabled val="1"/>
        </dgm:presLayoutVars>
      </dgm:prSet>
      <dgm:spPr/>
    </dgm:pt>
    <dgm:pt modelId="{A7DC00A7-C95B-4952-BAB1-421519654083}" type="pres">
      <dgm:prSet presAssocID="{2A22E84C-3AA3-4E9C-AE5F-9C2FB0D7FB11}" presName="bullet5d" presStyleLbl="node1" presStyleIdx="3" presStyleCnt="5"/>
      <dgm:spPr/>
    </dgm:pt>
    <dgm:pt modelId="{189A0A5A-478C-4CE9-B619-9DBF32641AF7}" type="pres">
      <dgm:prSet presAssocID="{2A22E84C-3AA3-4E9C-AE5F-9C2FB0D7FB11}" presName="textBox5d" presStyleLbl="revTx" presStyleIdx="3" presStyleCnt="5">
        <dgm:presLayoutVars>
          <dgm:bulletEnabled val="1"/>
        </dgm:presLayoutVars>
      </dgm:prSet>
      <dgm:spPr/>
    </dgm:pt>
    <dgm:pt modelId="{A053672F-B500-462C-8EDF-B7A28BDE82BD}" type="pres">
      <dgm:prSet presAssocID="{36045517-CEA4-4BE3-B836-C2B6BFE5649B}" presName="bullet5e" presStyleLbl="node1" presStyleIdx="4" presStyleCnt="5"/>
      <dgm:spPr/>
    </dgm:pt>
    <dgm:pt modelId="{7E7C53BF-114B-40C0-B324-A04421CC6CE3}" type="pres">
      <dgm:prSet presAssocID="{36045517-CEA4-4BE3-B836-C2B6BFE5649B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7C641F0A-EFFC-4379-AD7D-CCBD416DD4DA}" type="presOf" srcId="{BC9E063C-E878-46AD-A39D-90F9C56157D7}" destId="{A9E49414-35B4-4483-B54E-6399A5E19B75}" srcOrd="0" destOrd="4" presId="urn:microsoft.com/office/officeart/2005/8/layout/arrow2"/>
    <dgm:cxn modelId="{3B89B81A-43FC-4EB6-8E3C-3D6A9E161B2C}" type="presOf" srcId="{052A5D39-61A8-4A93-A673-6D821B3D0355}" destId="{A9E49414-35B4-4483-B54E-6399A5E19B75}" srcOrd="0" destOrd="1" presId="urn:microsoft.com/office/officeart/2005/8/layout/arrow2"/>
    <dgm:cxn modelId="{F46AD01D-4A31-4998-B552-2E33FCD8D430}" type="presOf" srcId="{8EE6884D-3B17-4DB0-8BA4-79A456F2B24E}" destId="{A9E49414-35B4-4483-B54E-6399A5E19B75}" srcOrd="0" destOrd="2" presId="urn:microsoft.com/office/officeart/2005/8/layout/arrow2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073F2E2A-9ABF-41E0-8A61-438C44B3CB32}" srcId="{A537A420-2CB2-44AB-837B-EDB9CE97F634}" destId="{BC9E063C-E878-46AD-A39D-90F9C56157D7}" srcOrd="3" destOrd="0" parTransId="{BD1F8CF3-5017-4C7C-AB15-B75D305271F1}" sibTransId="{2B1BE41E-DF15-4475-8777-1A1D56504236}"/>
    <dgm:cxn modelId="{E9774F2C-39E6-4E90-8864-34813D910AF7}" type="presOf" srcId="{3CE06941-9820-4827-8B16-CD80CC49F780}" destId="{83B88FBA-F633-4220-AF06-3003C1F3FD2B}" srcOrd="0" destOrd="1" presId="urn:microsoft.com/office/officeart/2005/8/layout/arrow2"/>
    <dgm:cxn modelId="{4019353B-443B-4DED-AA6C-3C60E18414C7}" srcId="{B9C32B05-62EA-407A-B21C-2310C7945705}" destId="{36045517-CEA4-4BE3-B836-C2B6BFE5649B}" srcOrd="4" destOrd="0" parTransId="{6231A36F-9B04-4B4A-917A-7E163AFFC956}" sibTransId="{BFF3C5ED-87D0-4709-A3B8-A7BF0668006A}"/>
    <dgm:cxn modelId="{75375A41-E676-4CA1-A874-B3F8BE16ED19}" type="presOf" srcId="{B9C32B05-62EA-407A-B21C-2310C7945705}" destId="{CD6DFF15-4BFD-41A5-B61C-F2E3D2179D56}" srcOrd="0" destOrd="0" presId="urn:microsoft.com/office/officeart/2005/8/layout/arrow2"/>
    <dgm:cxn modelId="{7F96AC57-2F84-4E8C-AA92-E82865EE63FE}" srcId="{EE62A4F6-4AC4-435B-990E-81A71CE8CAC7}" destId="{386C2B6D-2EE1-4682-AE61-EE246CD54E31}" srcOrd="1" destOrd="0" parTransId="{649D72FB-0D8F-479C-87D1-C73133EF35E2}" sibTransId="{E1C9E6F1-2ED2-4DD8-9B78-28FC1AF5D352}"/>
    <dgm:cxn modelId="{2B98897D-9937-49AC-9FE9-6629E912033A}" srcId="{2A22E84C-3AA3-4E9C-AE5F-9C2FB0D7FB11}" destId="{9ADACFBF-2A78-45C9-A7C4-5E5DBC674760}" srcOrd="0" destOrd="0" parTransId="{E121796C-71AB-4354-A1D4-3BF0025298A5}" sibTransId="{F3FE7E5A-DC73-423B-998C-02943CF263BF}"/>
    <dgm:cxn modelId="{B2764888-9816-4438-A339-A468C6B21EB7}" srcId="{A537A420-2CB2-44AB-837B-EDB9CE97F634}" destId="{A677148E-CC3B-4B94-B082-8451DC0BCAA4}" srcOrd="2" destOrd="0" parTransId="{CCD6B80F-5080-4F52-8464-F62EAACE0AE1}" sibTransId="{C25C45DA-5261-48CF-8DC1-8E03B30F5B40}"/>
    <dgm:cxn modelId="{51195D90-E5FC-418B-B307-B94ACFBAA9F7}" srcId="{A537A420-2CB2-44AB-837B-EDB9CE97F634}" destId="{052A5D39-61A8-4A93-A673-6D821B3D0355}" srcOrd="0" destOrd="0" parTransId="{B46ECE10-824E-4374-863D-1554E7425493}" sibTransId="{A6C7FB25-CFBE-448D-8177-80A50C090B40}"/>
    <dgm:cxn modelId="{C99CE395-39F6-46B4-938C-9BF085685D1A}" srcId="{EE62A4F6-4AC4-435B-990E-81A71CE8CAC7}" destId="{3CE06941-9820-4827-8B16-CD80CC49F780}" srcOrd="0" destOrd="0" parTransId="{141A3C92-8966-4E2F-82E4-2E09E22674B2}" sibTransId="{F58FC55B-E61F-445C-956E-0BB2202254CA}"/>
    <dgm:cxn modelId="{3E664296-2598-4CE5-BAC7-B3970235CE4B}" type="presOf" srcId="{A537A420-2CB2-44AB-837B-EDB9CE97F634}" destId="{A9E49414-35B4-4483-B54E-6399A5E19B75}" srcOrd="0" destOrd="0" presId="urn:microsoft.com/office/officeart/2005/8/layout/arrow2"/>
    <dgm:cxn modelId="{EFF0CA97-41D7-4FAF-A3EB-4B4818638447}" srcId="{B9C32B05-62EA-407A-B21C-2310C7945705}" destId="{A537A420-2CB2-44AB-837B-EDB9CE97F634}" srcOrd="1" destOrd="0" parTransId="{AD5CE66D-0200-4997-A70A-9276D6D9B3FC}" sibTransId="{6590F71F-48E1-4F3D-93CC-D32CD8212635}"/>
    <dgm:cxn modelId="{3B58E59A-880F-4F75-8FB9-F9BECF1449C5}" type="presOf" srcId="{9ADACFBF-2A78-45C9-A7C4-5E5DBC674760}" destId="{189A0A5A-478C-4CE9-B619-9DBF32641AF7}" srcOrd="0" destOrd="1" presId="urn:microsoft.com/office/officeart/2005/8/layout/arrow2"/>
    <dgm:cxn modelId="{2F8C189B-EE67-498E-A5BB-D54B1C501CB0}" srcId="{A537A420-2CB2-44AB-837B-EDB9CE97F634}" destId="{8EE6884D-3B17-4DB0-8BA4-79A456F2B24E}" srcOrd="1" destOrd="0" parTransId="{6709D3E9-4E0A-4413-A5EB-57FDB4D938EA}" sibTransId="{1E685E78-F46B-4792-8BB9-EB40F5277521}"/>
    <dgm:cxn modelId="{27F747A3-2E52-4981-8563-7416C800FF5F}" type="presOf" srcId="{36045517-CEA4-4BE3-B836-C2B6BFE5649B}" destId="{7E7C53BF-114B-40C0-B324-A04421CC6CE3}" srcOrd="0" destOrd="0" presId="urn:microsoft.com/office/officeart/2005/8/layout/arrow2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3F843DA9-985B-40A1-A737-A28E7FF4E268}" type="presOf" srcId="{8EA7219F-BDB2-48EB-9EEB-3133522D132E}" destId="{1D66A1D8-7B16-4546-A3F2-988C708D5DDA}" srcOrd="0" destOrd="1" presId="urn:microsoft.com/office/officeart/2005/8/layout/arrow2"/>
    <dgm:cxn modelId="{EEF4A3B9-9167-4759-8AEF-85957438BE29}" type="presOf" srcId="{EE62A4F6-4AC4-435B-990E-81A71CE8CAC7}" destId="{83B88FBA-F633-4220-AF06-3003C1F3FD2B}" srcOrd="0" destOrd="0" presId="urn:microsoft.com/office/officeart/2005/8/layout/arrow2"/>
    <dgm:cxn modelId="{0BD55CC1-2ED0-4B10-AED5-369B46AC77E1}" type="presOf" srcId="{386C2B6D-2EE1-4682-AE61-EE246CD54E31}" destId="{83B88FBA-F633-4220-AF06-3003C1F3FD2B}" srcOrd="0" destOrd="2" presId="urn:microsoft.com/office/officeart/2005/8/layout/arrow2"/>
    <dgm:cxn modelId="{130263C1-38EB-4DA3-A365-182C181CCAB2}" type="presOf" srcId="{2A22E84C-3AA3-4E9C-AE5F-9C2FB0D7FB11}" destId="{189A0A5A-478C-4CE9-B619-9DBF32641AF7}" srcOrd="0" destOrd="0" presId="urn:microsoft.com/office/officeart/2005/8/layout/arrow2"/>
    <dgm:cxn modelId="{6929EAC2-102D-411F-BF73-271D8FBC5316}" type="presOf" srcId="{3AF880A5-0F00-4315-A5DF-1FE656798601}" destId="{1D66A1D8-7B16-4546-A3F2-988C708D5DDA}" srcOrd="0" destOrd="2" presId="urn:microsoft.com/office/officeart/2005/8/layout/arrow2"/>
    <dgm:cxn modelId="{041EADCF-6BB1-415B-A5ED-3F05CBD0BE6C}" type="presOf" srcId="{42D71409-67F9-455C-8C6D-716D284AAA6B}" destId="{1D66A1D8-7B16-4546-A3F2-988C708D5DDA}" srcOrd="0" destOrd="0" presId="urn:microsoft.com/office/officeart/2005/8/layout/arrow2"/>
    <dgm:cxn modelId="{DCD671D3-BAB8-4F7D-9384-0FD5DFA4EA8D}" type="presOf" srcId="{A677148E-CC3B-4B94-B082-8451DC0BCAA4}" destId="{A9E49414-35B4-4483-B54E-6399A5E19B75}" srcOrd="0" destOrd="3" presId="urn:microsoft.com/office/officeart/2005/8/layout/arrow2"/>
    <dgm:cxn modelId="{24F8CBE2-5003-4E69-A772-6B98F2B05181}" srcId="{42D71409-67F9-455C-8C6D-716D284AAA6B}" destId="{3AF880A5-0F00-4315-A5DF-1FE656798601}" srcOrd="1" destOrd="0" parTransId="{A13BB1F9-5857-4B43-8BF5-6589AA2CB759}" sibTransId="{C198C41D-2640-4669-83ED-E0CD35701C8E}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58AD7EEF-D408-406B-87EE-4691D4C30668}" srcId="{42D71409-67F9-455C-8C6D-716D284AAA6B}" destId="{8EA7219F-BDB2-48EB-9EEB-3133522D132E}" srcOrd="0" destOrd="0" parTransId="{3EE8403A-CB7C-4815-85BD-AEBCAEB71B37}" sibTransId="{C94B7947-85DC-4B21-BB99-DF8438356F98}"/>
    <dgm:cxn modelId="{B073FEFA-F4BF-4EED-93CA-46690299C17C}" srcId="{EE62A4F6-4AC4-435B-990E-81A71CE8CAC7}" destId="{0B89E0C2-E57F-4887-8AF0-FF509E64F752}" srcOrd="2" destOrd="0" parTransId="{C7DD4D7C-0FA1-4D8A-8A54-FDC23DC89EA0}" sibTransId="{87B56918-4992-454D-9C29-16D5DD8B99F7}"/>
    <dgm:cxn modelId="{4BB9F9FE-586D-41CB-A26E-9F7C637DDF82}" type="presOf" srcId="{0B89E0C2-E57F-4887-8AF0-FF509E64F752}" destId="{83B88FBA-F633-4220-AF06-3003C1F3FD2B}" srcOrd="0" destOrd="3" presId="urn:microsoft.com/office/officeart/2005/8/layout/arrow2"/>
    <dgm:cxn modelId="{3F2C0200-0F71-4542-9CAF-ADE6C258A09D}" type="presParOf" srcId="{CD6DFF15-4BFD-41A5-B61C-F2E3D2179D56}" destId="{4C647130-251B-43A3-979C-7273B118C9D7}" srcOrd="0" destOrd="0" presId="urn:microsoft.com/office/officeart/2005/8/layout/arrow2"/>
    <dgm:cxn modelId="{725850AF-E6CF-4974-B0BD-1AFBD7CB2753}" type="presParOf" srcId="{CD6DFF15-4BFD-41A5-B61C-F2E3D2179D56}" destId="{8BF9FC97-3B78-41CB-85F0-86CF85311379}" srcOrd="1" destOrd="0" presId="urn:microsoft.com/office/officeart/2005/8/layout/arrow2"/>
    <dgm:cxn modelId="{84F2D42F-B29F-48F0-83C1-0E253D3D5BAE}" type="presParOf" srcId="{8BF9FC97-3B78-41CB-85F0-86CF85311379}" destId="{BE86BCFA-3D33-4D65-B793-A2532B6985BB}" srcOrd="0" destOrd="0" presId="urn:microsoft.com/office/officeart/2005/8/layout/arrow2"/>
    <dgm:cxn modelId="{DC68F745-944D-47E0-83D5-54A1BF296063}" type="presParOf" srcId="{8BF9FC97-3B78-41CB-85F0-86CF85311379}" destId="{1D66A1D8-7B16-4546-A3F2-988C708D5DDA}" srcOrd="1" destOrd="0" presId="urn:microsoft.com/office/officeart/2005/8/layout/arrow2"/>
    <dgm:cxn modelId="{7D0923A3-FB3A-4706-9F58-20706BEB6110}" type="presParOf" srcId="{8BF9FC97-3B78-41CB-85F0-86CF85311379}" destId="{4F2F65E5-9084-49A0-85CD-5C914EFBCA58}" srcOrd="2" destOrd="0" presId="urn:microsoft.com/office/officeart/2005/8/layout/arrow2"/>
    <dgm:cxn modelId="{2F4833AF-A22B-402F-B113-D0EC74E0B3D9}" type="presParOf" srcId="{8BF9FC97-3B78-41CB-85F0-86CF85311379}" destId="{A9E49414-35B4-4483-B54E-6399A5E19B75}" srcOrd="3" destOrd="0" presId="urn:microsoft.com/office/officeart/2005/8/layout/arrow2"/>
    <dgm:cxn modelId="{04B1389C-AC7E-4C09-A81F-2F36F4E33B34}" type="presParOf" srcId="{8BF9FC97-3B78-41CB-85F0-86CF85311379}" destId="{E22CDA01-D0DE-40C3-8D6A-285EE7D52513}" srcOrd="4" destOrd="0" presId="urn:microsoft.com/office/officeart/2005/8/layout/arrow2"/>
    <dgm:cxn modelId="{27DECFFA-935B-4014-BC6C-83AD6541C772}" type="presParOf" srcId="{8BF9FC97-3B78-41CB-85F0-86CF85311379}" destId="{83B88FBA-F633-4220-AF06-3003C1F3FD2B}" srcOrd="5" destOrd="0" presId="urn:microsoft.com/office/officeart/2005/8/layout/arrow2"/>
    <dgm:cxn modelId="{A505DEF8-805C-443A-B0BA-179B8FB349F7}" type="presParOf" srcId="{8BF9FC97-3B78-41CB-85F0-86CF85311379}" destId="{A7DC00A7-C95B-4952-BAB1-421519654083}" srcOrd="6" destOrd="0" presId="urn:microsoft.com/office/officeart/2005/8/layout/arrow2"/>
    <dgm:cxn modelId="{F9DA3A21-7534-4EFA-AED4-836B29F329A9}" type="presParOf" srcId="{8BF9FC97-3B78-41CB-85F0-86CF85311379}" destId="{189A0A5A-478C-4CE9-B619-9DBF32641AF7}" srcOrd="7" destOrd="0" presId="urn:microsoft.com/office/officeart/2005/8/layout/arrow2"/>
    <dgm:cxn modelId="{753F568E-8927-433D-A6CC-4AB1C6AF1C2F}" type="presParOf" srcId="{8BF9FC97-3B78-41CB-85F0-86CF85311379}" destId="{A053672F-B500-462C-8EDF-B7A28BDE82BD}" srcOrd="8" destOrd="0" presId="urn:microsoft.com/office/officeart/2005/8/layout/arrow2"/>
    <dgm:cxn modelId="{7768FF4C-45CC-41A3-861B-65B990F09BB2}" type="presParOf" srcId="{8BF9FC97-3B78-41CB-85F0-86CF85311379}" destId="{7E7C53BF-114B-40C0-B324-A04421CC6CE3}" srcOrd="9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5/8/layout/h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/>
      <dgm:t>
        <a:bodyPr/>
        <a:lstStyle/>
        <a:p>
          <a:r>
            <a:rPr lang="en-US" dirty="0"/>
            <a:t>Pour qui ?</a:t>
          </a: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/>
      <dgm:spPr/>
      <dgm:t>
        <a:bodyPr/>
        <a:lstStyle/>
        <a:p>
          <a:r>
            <a:rPr lang="en-US" dirty="0" err="1"/>
            <a:t>Pourquoi</a:t>
          </a:r>
          <a:r>
            <a:rPr lang="en-US" dirty="0"/>
            <a:t> ?</a:t>
          </a: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/>
      <dgm:spPr/>
      <dgm:t>
        <a:bodyPr/>
        <a:lstStyle/>
        <a:p>
          <a:r>
            <a:rPr lang="en-US" dirty="0"/>
            <a:t>Comment ?</a:t>
          </a: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8EA7219F-BDB2-48EB-9EEB-3133522D132E}">
      <dgm:prSet phldrT="[Text]"/>
      <dgm:spPr/>
      <dgm:t>
        <a:bodyPr/>
        <a:lstStyle/>
        <a:p>
          <a:r>
            <a:rPr lang="en-US" dirty="0"/>
            <a:t>Pour toute organisation publique ou privée qui traite des donnes personnelles de citoyens européens</a:t>
          </a:r>
        </a:p>
      </dgm:t>
    </dgm:pt>
    <dgm:pt modelId="{3EE8403A-CB7C-4815-85BD-AEBCAEB71B37}" type="parTrans" cxnId="{58AD7EEF-D408-406B-87EE-4691D4C30668}">
      <dgm:prSet/>
      <dgm:spPr/>
      <dgm:t>
        <a:bodyPr/>
        <a:lstStyle/>
        <a:p>
          <a:endParaRPr lang="en-US"/>
        </a:p>
      </dgm:t>
    </dgm:pt>
    <dgm:pt modelId="{C94B7947-85DC-4B21-BB99-DF8438356F98}" type="sibTrans" cxnId="{58AD7EEF-D408-406B-87EE-4691D4C30668}">
      <dgm:prSet/>
      <dgm:spPr/>
      <dgm:t>
        <a:bodyPr/>
        <a:lstStyle/>
        <a:p>
          <a:endParaRPr lang="en-US"/>
        </a:p>
      </dgm:t>
    </dgm:pt>
    <dgm:pt modelId="{C594B031-7BF2-45AF-9533-485E4903B324}">
      <dgm:prSet phldrT="[Text]"/>
      <dgm:spPr/>
      <dgm:t>
        <a:bodyPr/>
        <a:lstStyle/>
        <a:p>
          <a:r>
            <a:rPr lang="en-US" dirty="0"/>
            <a:t>Pour protéger les droits fontamentaux des personnes en matière de vie privée et de sécurité des données</a:t>
          </a:r>
        </a:p>
      </dgm:t>
    </dgm:pt>
    <dgm:pt modelId="{5A69C382-C836-4651-90C3-9B7AEF3C05FB}" type="parTrans" cxnId="{1863D860-3716-4E6D-8428-692C06989C2B}">
      <dgm:prSet/>
      <dgm:spPr/>
      <dgm:t>
        <a:bodyPr/>
        <a:lstStyle/>
        <a:p>
          <a:endParaRPr lang="en-US"/>
        </a:p>
      </dgm:t>
    </dgm:pt>
    <dgm:pt modelId="{5D8246B1-B7CD-4698-B93F-EA29EBA4C752}" type="sibTrans" cxnId="{1863D860-3716-4E6D-8428-692C06989C2B}">
      <dgm:prSet/>
      <dgm:spPr/>
      <dgm:t>
        <a:bodyPr/>
        <a:lstStyle/>
        <a:p>
          <a:endParaRPr lang="en-US"/>
        </a:p>
      </dgm:t>
    </dgm:pt>
    <dgm:pt modelId="{6492B4DA-675B-4A0B-BDB9-CF93B3D263C8}">
      <dgm:prSet phldrT="[Text]"/>
      <dgm:spPr/>
      <dgm:t>
        <a:bodyPr/>
        <a:lstStyle/>
        <a:p>
          <a:r>
            <a:rPr lang="en-US" dirty="0"/>
            <a:t>En cartographiant les données</a:t>
          </a:r>
        </a:p>
      </dgm:t>
    </dgm:pt>
    <dgm:pt modelId="{27D90FFA-B4E1-4835-B3AE-A71683958EF0}" type="parTrans" cxnId="{B85FBEDD-9883-467C-B2DB-24FFE1745ADF}">
      <dgm:prSet/>
      <dgm:spPr/>
      <dgm:t>
        <a:bodyPr/>
        <a:lstStyle/>
        <a:p>
          <a:endParaRPr lang="en-US"/>
        </a:p>
      </dgm:t>
    </dgm:pt>
    <dgm:pt modelId="{DC818DB4-104F-4566-A7DE-8B07304A4CCA}" type="sibTrans" cxnId="{B85FBEDD-9883-467C-B2DB-24FFE1745ADF}">
      <dgm:prSet/>
      <dgm:spPr/>
      <dgm:t>
        <a:bodyPr/>
        <a:lstStyle/>
        <a:p>
          <a:endParaRPr lang="en-US"/>
        </a:p>
      </dgm:t>
    </dgm:pt>
    <dgm:pt modelId="{A9B2345E-2202-4227-933B-E522C998B00E}">
      <dgm:prSet phldrT="[Text]"/>
      <dgm:spPr/>
      <dgm:t>
        <a:bodyPr/>
        <a:lstStyle/>
        <a:p>
          <a:r>
            <a:rPr lang="en-US" dirty="0"/>
            <a:t>En informant et obtenant le consentement</a:t>
          </a:r>
        </a:p>
      </dgm:t>
    </dgm:pt>
    <dgm:pt modelId="{8F0B59EC-5BAB-47DE-8940-E1504EFB0AC2}" type="parTrans" cxnId="{4F227EDE-108F-44EA-AC7E-D3EC424AE278}">
      <dgm:prSet/>
      <dgm:spPr/>
      <dgm:t>
        <a:bodyPr/>
        <a:lstStyle/>
        <a:p>
          <a:endParaRPr lang="en-US"/>
        </a:p>
      </dgm:t>
    </dgm:pt>
    <dgm:pt modelId="{233E64B8-1A62-4931-8C36-830D119401E5}" type="sibTrans" cxnId="{4F227EDE-108F-44EA-AC7E-D3EC424AE278}">
      <dgm:prSet/>
      <dgm:spPr/>
      <dgm:t>
        <a:bodyPr/>
        <a:lstStyle/>
        <a:p>
          <a:endParaRPr lang="en-US"/>
        </a:p>
      </dgm:t>
    </dgm:pt>
    <dgm:pt modelId="{E65170B2-839E-4F5C-A5B9-BBDB9D24ADE2}">
      <dgm:prSet phldrT="[Text]"/>
      <dgm:spPr/>
      <dgm:t>
        <a:bodyPr/>
        <a:lstStyle/>
        <a:p>
          <a:r>
            <a:rPr lang="en-US" dirty="0"/>
            <a:t>En assurant la sécurité des données</a:t>
          </a:r>
        </a:p>
      </dgm:t>
    </dgm:pt>
    <dgm:pt modelId="{ACB5745F-EAA1-4251-96D0-AA4A9587D467}" type="parTrans" cxnId="{BD7A7CE1-06D9-437F-B1C0-A4BFAC950600}">
      <dgm:prSet/>
      <dgm:spPr/>
      <dgm:t>
        <a:bodyPr/>
        <a:lstStyle/>
        <a:p>
          <a:endParaRPr lang="en-US"/>
        </a:p>
      </dgm:t>
    </dgm:pt>
    <dgm:pt modelId="{1BE5FD48-4983-4FD6-97FC-6ED1D27B2ECB}" type="sibTrans" cxnId="{BD7A7CE1-06D9-437F-B1C0-A4BFAC950600}">
      <dgm:prSet/>
      <dgm:spPr/>
      <dgm:t>
        <a:bodyPr/>
        <a:lstStyle/>
        <a:p>
          <a:endParaRPr lang="en-US"/>
        </a:p>
      </dgm:t>
    </dgm:pt>
    <dgm:pt modelId="{3720B83F-AA27-481E-B792-8610F22A1521}">
      <dgm:prSet phldrT="[Text]"/>
      <dgm:spPr/>
      <dgm:t>
        <a:bodyPr/>
        <a:lstStyle/>
        <a:p>
          <a:r>
            <a:rPr lang="en-US" dirty="0"/>
            <a:t>En désignant un PDO</a:t>
          </a:r>
        </a:p>
      </dgm:t>
    </dgm:pt>
    <dgm:pt modelId="{F17D5A35-B73F-4BC3-AE00-16D91C135B69}" type="parTrans" cxnId="{4537DDB8-1A1E-40F5-B096-A86BB211E49D}">
      <dgm:prSet/>
      <dgm:spPr/>
      <dgm:t>
        <a:bodyPr/>
        <a:lstStyle/>
        <a:p>
          <a:endParaRPr lang="en-US"/>
        </a:p>
      </dgm:t>
    </dgm:pt>
    <dgm:pt modelId="{6F1FA405-461B-4BB8-9C7F-23C819DA1420}" type="sibTrans" cxnId="{4537DDB8-1A1E-40F5-B096-A86BB211E49D}">
      <dgm:prSet/>
      <dgm:spPr/>
      <dgm:t>
        <a:bodyPr/>
        <a:lstStyle/>
        <a:p>
          <a:endParaRPr lang="en-US"/>
        </a:p>
      </dgm:t>
    </dgm:pt>
    <dgm:pt modelId="{AC083B01-5028-46DB-8214-17B5AAB79270}">
      <dgm:prSet phldrT="[Text]"/>
      <dgm:spPr/>
      <dgm:t>
        <a:bodyPr/>
        <a:lstStyle/>
        <a:p>
          <a:endParaRPr lang="en-US" dirty="0"/>
        </a:p>
      </dgm:t>
    </dgm:pt>
    <dgm:pt modelId="{43976677-9754-4D4E-8D1F-B4CB994ADCB4}" type="parTrans" cxnId="{C03A63CE-E7CB-4CA9-A639-D5E576D8FED4}">
      <dgm:prSet/>
      <dgm:spPr/>
      <dgm:t>
        <a:bodyPr/>
        <a:lstStyle/>
        <a:p>
          <a:endParaRPr lang="de-DE"/>
        </a:p>
      </dgm:t>
    </dgm:pt>
    <dgm:pt modelId="{9A97FDD4-BEFB-4C7B-82CF-4F33057BBFBA}" type="sibTrans" cxnId="{C03A63CE-E7CB-4CA9-A639-D5E576D8FED4}">
      <dgm:prSet/>
      <dgm:spPr/>
      <dgm:t>
        <a:bodyPr/>
        <a:lstStyle/>
        <a:p>
          <a:endParaRPr lang="de-DE"/>
        </a:p>
      </dgm:t>
    </dgm:pt>
    <dgm:pt modelId="{232F4BDC-9883-4FCC-95EA-B7CE7A90483E}">
      <dgm:prSet phldrT="[Text]"/>
      <dgm:spPr/>
      <dgm:t>
        <a:bodyPr/>
        <a:lstStyle/>
        <a:p>
          <a:endParaRPr lang="en-US" dirty="0"/>
        </a:p>
      </dgm:t>
    </dgm:pt>
    <dgm:pt modelId="{82868401-9AC8-43A6-8998-6480BDA9DDF5}" type="parTrans" cxnId="{C51D302F-39A4-4A1B-8C32-B5F025F016E6}">
      <dgm:prSet/>
      <dgm:spPr/>
      <dgm:t>
        <a:bodyPr/>
        <a:lstStyle/>
        <a:p>
          <a:endParaRPr lang="de-DE"/>
        </a:p>
      </dgm:t>
    </dgm:pt>
    <dgm:pt modelId="{68BD7F88-CC20-4D63-B779-9D5ABF834457}" type="sibTrans" cxnId="{C51D302F-39A4-4A1B-8C32-B5F025F016E6}">
      <dgm:prSet/>
      <dgm:spPr/>
      <dgm:t>
        <a:bodyPr/>
        <a:lstStyle/>
        <a:p>
          <a:endParaRPr lang="de-DE"/>
        </a:p>
      </dgm:t>
    </dgm:pt>
    <dgm:pt modelId="{895595FC-C8E9-40F5-B338-53EE2FA2A921}">
      <dgm:prSet phldrT="[Text]"/>
      <dgm:spPr/>
      <dgm:t>
        <a:bodyPr/>
        <a:lstStyle/>
        <a:p>
          <a:endParaRPr lang="en-US" dirty="0"/>
        </a:p>
      </dgm:t>
    </dgm:pt>
    <dgm:pt modelId="{1B33F172-C388-460A-8A64-DFA25F92DFCC}" type="parTrans" cxnId="{CC6355B1-6021-4397-A20B-46D746DFC664}">
      <dgm:prSet/>
      <dgm:spPr/>
      <dgm:t>
        <a:bodyPr/>
        <a:lstStyle/>
        <a:p>
          <a:endParaRPr lang="de-DE"/>
        </a:p>
      </dgm:t>
    </dgm:pt>
    <dgm:pt modelId="{52EF553B-7145-4EFA-AA44-29F1678D7174}" type="sibTrans" cxnId="{CC6355B1-6021-4397-A20B-46D746DFC664}">
      <dgm:prSet/>
      <dgm:spPr/>
      <dgm:t>
        <a:bodyPr/>
        <a:lstStyle/>
        <a:p>
          <a:endParaRPr lang="de-DE"/>
        </a:p>
      </dgm:t>
    </dgm:pt>
    <dgm:pt modelId="{ED315F88-EFEA-4155-B9C9-A2978C43B664}" type="pres">
      <dgm:prSet presAssocID="{B9C32B05-62EA-407A-B21C-2310C7945705}" presName="Name0" presStyleCnt="0">
        <dgm:presLayoutVars>
          <dgm:dir/>
          <dgm:animLvl val="lvl"/>
          <dgm:resizeHandles val="exact"/>
        </dgm:presLayoutVars>
      </dgm:prSet>
      <dgm:spPr/>
    </dgm:pt>
    <dgm:pt modelId="{0B81E80C-C7EF-4F7A-B9FB-A6E658917D4D}" type="pres">
      <dgm:prSet presAssocID="{42D71409-67F9-455C-8C6D-716D284AAA6B}" presName="composite" presStyleCnt="0"/>
      <dgm:spPr/>
    </dgm:pt>
    <dgm:pt modelId="{9E1F39AB-B84D-4B95-9F06-E8910C9269B8}" type="pres">
      <dgm:prSet presAssocID="{42D71409-67F9-455C-8C6D-716D284AAA6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CF6AD51-273B-4BF5-B5AC-38CBD4AAE234}" type="pres">
      <dgm:prSet presAssocID="{42D71409-67F9-455C-8C6D-716D284AAA6B}" presName="desTx" presStyleLbl="alignAccFollowNode1" presStyleIdx="0" presStyleCnt="3">
        <dgm:presLayoutVars>
          <dgm:bulletEnabled val="1"/>
        </dgm:presLayoutVars>
      </dgm:prSet>
      <dgm:spPr/>
    </dgm:pt>
    <dgm:pt modelId="{52D9B301-F76C-4244-A44E-B2485D3B9D84}" type="pres">
      <dgm:prSet presAssocID="{478B7D3C-9FB4-4BC6-90AC-49960560DECD}" presName="space" presStyleCnt="0"/>
      <dgm:spPr/>
    </dgm:pt>
    <dgm:pt modelId="{29E86DDF-557C-4C26-A494-DBE83F76C563}" type="pres">
      <dgm:prSet presAssocID="{F66099B6-DBBD-4AB0-82D2-877B80F846F7}" presName="composite" presStyleCnt="0"/>
      <dgm:spPr/>
    </dgm:pt>
    <dgm:pt modelId="{C9D212FA-8AA5-4434-8EB9-9478E66F1B86}" type="pres">
      <dgm:prSet presAssocID="{F66099B6-DBBD-4AB0-82D2-877B80F846F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D157D37-29DE-4E6D-B7CF-69C0FA45F7AD}" type="pres">
      <dgm:prSet presAssocID="{F66099B6-DBBD-4AB0-82D2-877B80F846F7}" presName="desTx" presStyleLbl="alignAccFollowNode1" presStyleIdx="1" presStyleCnt="3">
        <dgm:presLayoutVars>
          <dgm:bulletEnabled val="1"/>
        </dgm:presLayoutVars>
      </dgm:prSet>
      <dgm:spPr/>
    </dgm:pt>
    <dgm:pt modelId="{B30C62DD-C5C8-48D3-A79C-C91294028099}" type="pres">
      <dgm:prSet presAssocID="{BC531B32-9B0E-482E-BF91-65C61F17168D}" presName="space" presStyleCnt="0"/>
      <dgm:spPr/>
    </dgm:pt>
    <dgm:pt modelId="{32CBBE49-6C20-4719-9D2C-C8B7DBA41225}" type="pres">
      <dgm:prSet presAssocID="{EE62A4F6-4AC4-435B-990E-81A71CE8CAC7}" presName="composite" presStyleCnt="0"/>
      <dgm:spPr/>
    </dgm:pt>
    <dgm:pt modelId="{68C621C9-D6D8-4723-B0BD-87BFD58C9B89}" type="pres">
      <dgm:prSet presAssocID="{EE62A4F6-4AC4-435B-990E-81A71CE8CAC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6D4A3A6-7BB4-4535-B114-A3E0193EBAAD}" type="pres">
      <dgm:prSet presAssocID="{EE62A4F6-4AC4-435B-990E-81A71CE8CAC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C015102-52FA-40D8-9DD7-910D87B6D4B9}" type="presOf" srcId="{C594B031-7BF2-45AF-9533-485E4903B324}" destId="{7D157D37-29DE-4E6D-B7CF-69C0FA45F7AD}" srcOrd="0" destOrd="0" presId="urn:microsoft.com/office/officeart/2005/8/layout/hList1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31E1FA22-DFB8-481E-9A97-ED5B93D38543}" type="presOf" srcId="{EE62A4F6-4AC4-435B-990E-81A71CE8CAC7}" destId="{68C621C9-D6D8-4723-B0BD-87BFD58C9B89}" srcOrd="0" destOrd="0" presId="urn:microsoft.com/office/officeart/2005/8/layout/hList1"/>
    <dgm:cxn modelId="{C51D302F-39A4-4A1B-8C32-B5F025F016E6}" srcId="{EE62A4F6-4AC4-435B-990E-81A71CE8CAC7}" destId="{232F4BDC-9883-4FCC-95EA-B7CE7A90483E}" srcOrd="3" destOrd="0" parTransId="{82868401-9AC8-43A6-8998-6480BDA9DDF5}" sibTransId="{68BD7F88-CC20-4D63-B779-9D5ABF834457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BC2ABB35-5AA7-4616-8BBC-EB8E4CB6508F}" type="presOf" srcId="{8EA7219F-BDB2-48EB-9EEB-3133522D132E}" destId="{5CF6AD51-273B-4BF5-B5AC-38CBD4AAE234}" srcOrd="0" destOrd="0" presId="urn:microsoft.com/office/officeart/2005/8/layout/hList1"/>
    <dgm:cxn modelId="{DCB06D3D-12DC-435E-B14F-BF19775944B6}" type="presOf" srcId="{6492B4DA-675B-4A0B-BDB9-CF93B3D263C8}" destId="{36D4A3A6-7BB4-4535-B114-A3E0193EBAAD}" srcOrd="0" destOrd="0" presId="urn:microsoft.com/office/officeart/2005/8/layout/hList1"/>
    <dgm:cxn modelId="{DABE625F-B824-41C2-8B25-94E7848B6F31}" type="presOf" srcId="{B9C32B05-62EA-407A-B21C-2310C7945705}" destId="{ED315F88-EFEA-4155-B9C9-A2978C43B664}" srcOrd="0" destOrd="0" presId="urn:microsoft.com/office/officeart/2005/8/layout/hList1"/>
    <dgm:cxn modelId="{1863D860-3716-4E6D-8428-692C06989C2B}" srcId="{F66099B6-DBBD-4AB0-82D2-877B80F846F7}" destId="{C594B031-7BF2-45AF-9533-485E4903B324}" srcOrd="0" destOrd="0" parTransId="{5A69C382-C836-4651-90C3-9B7AEF3C05FB}" sibTransId="{5D8246B1-B7CD-4698-B93F-EA29EBA4C752}"/>
    <dgm:cxn modelId="{AB4DD542-B89C-407C-A315-827D203E9215}" type="presOf" srcId="{232F4BDC-9883-4FCC-95EA-B7CE7A90483E}" destId="{36D4A3A6-7BB4-4535-B114-A3E0193EBAAD}" srcOrd="0" destOrd="3" presId="urn:microsoft.com/office/officeart/2005/8/layout/hList1"/>
    <dgm:cxn modelId="{61923365-B4FC-466F-9356-8D3C6CCCBC7E}" type="presOf" srcId="{42D71409-67F9-455C-8C6D-716D284AAA6B}" destId="{9E1F39AB-B84D-4B95-9F06-E8910C9269B8}" srcOrd="0" destOrd="0" presId="urn:microsoft.com/office/officeart/2005/8/layout/hList1"/>
    <dgm:cxn modelId="{9FE9938C-72A3-4013-8616-6E507D647227}" type="presOf" srcId="{3720B83F-AA27-481E-B792-8610F22A1521}" destId="{36D4A3A6-7BB4-4535-B114-A3E0193EBAAD}" srcOrd="0" destOrd="6" presId="urn:microsoft.com/office/officeart/2005/8/layout/hList1"/>
    <dgm:cxn modelId="{6916E698-DD23-4B3C-AC6D-66F3CA2C7BDF}" type="presOf" srcId="{A9B2345E-2202-4227-933B-E522C998B00E}" destId="{36D4A3A6-7BB4-4535-B114-A3E0193EBAAD}" srcOrd="0" destOrd="2" presId="urn:microsoft.com/office/officeart/2005/8/layout/hList1"/>
    <dgm:cxn modelId="{21E4789C-9BF7-4D29-8C93-08CD9A93EF57}" type="presOf" srcId="{E65170B2-839E-4F5C-A5B9-BBDB9D24ADE2}" destId="{36D4A3A6-7BB4-4535-B114-A3E0193EBAAD}" srcOrd="0" destOrd="4" presId="urn:microsoft.com/office/officeart/2005/8/layout/hList1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417DF0AA-2E81-4FE7-A339-2B87EA4D56AC}" type="presOf" srcId="{F66099B6-DBBD-4AB0-82D2-877B80F846F7}" destId="{C9D212FA-8AA5-4434-8EB9-9478E66F1B86}" srcOrd="0" destOrd="0" presId="urn:microsoft.com/office/officeart/2005/8/layout/hList1"/>
    <dgm:cxn modelId="{CC6355B1-6021-4397-A20B-46D746DFC664}" srcId="{EE62A4F6-4AC4-435B-990E-81A71CE8CAC7}" destId="{895595FC-C8E9-40F5-B338-53EE2FA2A921}" srcOrd="5" destOrd="0" parTransId="{1B33F172-C388-460A-8A64-DFA25F92DFCC}" sibTransId="{52EF553B-7145-4EFA-AA44-29F1678D7174}"/>
    <dgm:cxn modelId="{4537DDB8-1A1E-40F5-B096-A86BB211E49D}" srcId="{EE62A4F6-4AC4-435B-990E-81A71CE8CAC7}" destId="{3720B83F-AA27-481E-B792-8610F22A1521}" srcOrd="6" destOrd="0" parTransId="{F17D5A35-B73F-4BC3-AE00-16D91C135B69}" sibTransId="{6F1FA405-461B-4BB8-9C7F-23C819DA1420}"/>
    <dgm:cxn modelId="{C03A63CE-E7CB-4CA9-A639-D5E576D8FED4}" srcId="{EE62A4F6-4AC4-435B-990E-81A71CE8CAC7}" destId="{AC083B01-5028-46DB-8214-17B5AAB79270}" srcOrd="1" destOrd="0" parTransId="{43976677-9754-4D4E-8D1F-B4CB994ADCB4}" sibTransId="{9A97FDD4-BEFB-4C7B-82CF-4F33057BBFBA}"/>
    <dgm:cxn modelId="{DC23DFCF-AF01-4223-AC3E-8A94C920D824}" type="presOf" srcId="{895595FC-C8E9-40F5-B338-53EE2FA2A921}" destId="{36D4A3A6-7BB4-4535-B114-A3E0193EBAAD}" srcOrd="0" destOrd="5" presId="urn:microsoft.com/office/officeart/2005/8/layout/hList1"/>
    <dgm:cxn modelId="{B85FBEDD-9883-467C-B2DB-24FFE1745ADF}" srcId="{EE62A4F6-4AC4-435B-990E-81A71CE8CAC7}" destId="{6492B4DA-675B-4A0B-BDB9-CF93B3D263C8}" srcOrd="0" destOrd="0" parTransId="{27D90FFA-B4E1-4835-B3AE-A71683958EF0}" sibTransId="{DC818DB4-104F-4566-A7DE-8B07304A4CCA}"/>
    <dgm:cxn modelId="{4F227EDE-108F-44EA-AC7E-D3EC424AE278}" srcId="{EE62A4F6-4AC4-435B-990E-81A71CE8CAC7}" destId="{A9B2345E-2202-4227-933B-E522C998B00E}" srcOrd="2" destOrd="0" parTransId="{8F0B59EC-5BAB-47DE-8940-E1504EFB0AC2}" sibTransId="{233E64B8-1A62-4931-8C36-830D119401E5}"/>
    <dgm:cxn modelId="{BD7A7CE1-06D9-437F-B1C0-A4BFAC950600}" srcId="{EE62A4F6-4AC4-435B-990E-81A71CE8CAC7}" destId="{E65170B2-839E-4F5C-A5B9-BBDB9D24ADE2}" srcOrd="4" destOrd="0" parTransId="{ACB5745F-EAA1-4251-96D0-AA4A9587D467}" sibTransId="{1BE5FD48-4983-4FD6-97FC-6ED1D27B2ECB}"/>
    <dgm:cxn modelId="{58AD7EEF-D408-406B-87EE-4691D4C30668}" srcId="{42D71409-67F9-455C-8C6D-716D284AAA6B}" destId="{8EA7219F-BDB2-48EB-9EEB-3133522D132E}" srcOrd="0" destOrd="0" parTransId="{3EE8403A-CB7C-4815-85BD-AEBCAEB71B37}" sibTransId="{C94B7947-85DC-4B21-BB99-DF8438356F98}"/>
    <dgm:cxn modelId="{A7EBACFB-C8D8-4882-8BF7-3C9ED326A749}" type="presOf" srcId="{AC083B01-5028-46DB-8214-17B5AAB79270}" destId="{36D4A3A6-7BB4-4535-B114-A3E0193EBAAD}" srcOrd="0" destOrd="1" presId="urn:microsoft.com/office/officeart/2005/8/layout/hList1"/>
    <dgm:cxn modelId="{B6903127-C528-417C-8333-65609683E13F}" type="presParOf" srcId="{ED315F88-EFEA-4155-B9C9-A2978C43B664}" destId="{0B81E80C-C7EF-4F7A-B9FB-A6E658917D4D}" srcOrd="0" destOrd="0" presId="urn:microsoft.com/office/officeart/2005/8/layout/hList1"/>
    <dgm:cxn modelId="{8154646D-9C08-4266-A594-749BCCE7CD85}" type="presParOf" srcId="{0B81E80C-C7EF-4F7A-B9FB-A6E658917D4D}" destId="{9E1F39AB-B84D-4B95-9F06-E8910C9269B8}" srcOrd="0" destOrd="0" presId="urn:microsoft.com/office/officeart/2005/8/layout/hList1"/>
    <dgm:cxn modelId="{3A2C4EEE-B3DF-4CAB-BA83-E842C97E2382}" type="presParOf" srcId="{0B81E80C-C7EF-4F7A-B9FB-A6E658917D4D}" destId="{5CF6AD51-273B-4BF5-B5AC-38CBD4AAE234}" srcOrd="1" destOrd="0" presId="urn:microsoft.com/office/officeart/2005/8/layout/hList1"/>
    <dgm:cxn modelId="{537C814A-0E09-484A-A812-D58075EACE3A}" type="presParOf" srcId="{ED315F88-EFEA-4155-B9C9-A2978C43B664}" destId="{52D9B301-F76C-4244-A44E-B2485D3B9D84}" srcOrd="1" destOrd="0" presId="urn:microsoft.com/office/officeart/2005/8/layout/hList1"/>
    <dgm:cxn modelId="{59F6B1A7-BC8E-4015-9664-85BB4DE2823E}" type="presParOf" srcId="{ED315F88-EFEA-4155-B9C9-A2978C43B664}" destId="{29E86DDF-557C-4C26-A494-DBE83F76C563}" srcOrd="2" destOrd="0" presId="urn:microsoft.com/office/officeart/2005/8/layout/hList1"/>
    <dgm:cxn modelId="{2CB122B0-48C9-4E8E-86E0-879C5F827340}" type="presParOf" srcId="{29E86DDF-557C-4C26-A494-DBE83F76C563}" destId="{C9D212FA-8AA5-4434-8EB9-9478E66F1B86}" srcOrd="0" destOrd="0" presId="urn:microsoft.com/office/officeart/2005/8/layout/hList1"/>
    <dgm:cxn modelId="{25AC8E02-22FC-4EE6-8595-CB813772D360}" type="presParOf" srcId="{29E86DDF-557C-4C26-A494-DBE83F76C563}" destId="{7D157D37-29DE-4E6D-B7CF-69C0FA45F7AD}" srcOrd="1" destOrd="0" presId="urn:microsoft.com/office/officeart/2005/8/layout/hList1"/>
    <dgm:cxn modelId="{7CED42B5-A98B-41FA-B3E3-CF0CD44DFED1}" type="presParOf" srcId="{ED315F88-EFEA-4155-B9C9-A2978C43B664}" destId="{B30C62DD-C5C8-48D3-A79C-C91294028099}" srcOrd="3" destOrd="0" presId="urn:microsoft.com/office/officeart/2005/8/layout/hList1"/>
    <dgm:cxn modelId="{BD668156-C8CE-42B7-BE63-6ADF5CB7C9BA}" type="presParOf" srcId="{ED315F88-EFEA-4155-B9C9-A2978C43B664}" destId="{32CBBE49-6C20-4719-9D2C-C8B7DBA41225}" srcOrd="4" destOrd="0" presId="urn:microsoft.com/office/officeart/2005/8/layout/hList1"/>
    <dgm:cxn modelId="{3165384B-FB4D-4006-9310-6E326E823A60}" type="presParOf" srcId="{32CBBE49-6C20-4719-9D2C-C8B7DBA41225}" destId="{68C621C9-D6D8-4723-B0BD-87BFD58C9B89}" srcOrd="0" destOrd="0" presId="urn:microsoft.com/office/officeart/2005/8/layout/hList1"/>
    <dgm:cxn modelId="{8126CC10-80E4-4C69-BAE2-0402791056C1}" type="presParOf" srcId="{32CBBE49-6C20-4719-9D2C-C8B7DBA41225}" destId="{36D4A3A6-7BB4-4535-B114-A3E0193EBAAD}" srcOrd="1" destOrd="0" presId="urn:microsoft.com/office/officeart/2005/8/layout/hList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5/8/layout/h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/>
      <dgm:t>
        <a:bodyPr/>
        <a:lstStyle/>
        <a:p>
          <a:r>
            <a:rPr lang="en-US" dirty="0"/>
            <a:t>Pour qui ?</a:t>
          </a: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/>
      <dgm:spPr/>
      <dgm:t>
        <a:bodyPr/>
        <a:lstStyle/>
        <a:p>
          <a:r>
            <a:rPr lang="en-US" dirty="0" err="1"/>
            <a:t>Pourquoi</a:t>
          </a:r>
          <a:r>
            <a:rPr lang="en-US" dirty="0"/>
            <a:t> ?</a:t>
          </a: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/>
      <dgm:spPr/>
      <dgm:t>
        <a:bodyPr/>
        <a:lstStyle/>
        <a:p>
          <a:r>
            <a:rPr lang="en-US" dirty="0"/>
            <a:t>Comment ?</a:t>
          </a: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C594B031-7BF2-45AF-9533-485E4903B324}">
      <dgm:prSet phldrT="[Text]"/>
      <dgm:spPr/>
      <dgm:t>
        <a:bodyPr/>
        <a:lstStyle/>
        <a:p>
          <a:r>
            <a:rPr lang="en-US" dirty="0"/>
            <a:t>Favoriser l’inclusion sociale</a:t>
          </a:r>
        </a:p>
      </dgm:t>
    </dgm:pt>
    <dgm:pt modelId="{5A69C382-C836-4651-90C3-9B7AEF3C05FB}" type="parTrans" cxnId="{1863D860-3716-4E6D-8428-692C06989C2B}">
      <dgm:prSet/>
      <dgm:spPr/>
      <dgm:t>
        <a:bodyPr/>
        <a:lstStyle/>
        <a:p>
          <a:endParaRPr lang="en-US"/>
        </a:p>
      </dgm:t>
    </dgm:pt>
    <dgm:pt modelId="{5D8246B1-B7CD-4698-B93F-EA29EBA4C752}" type="sibTrans" cxnId="{1863D860-3716-4E6D-8428-692C06989C2B}">
      <dgm:prSet/>
      <dgm:spPr/>
      <dgm:t>
        <a:bodyPr/>
        <a:lstStyle/>
        <a:p>
          <a:endParaRPr lang="en-US"/>
        </a:p>
      </dgm:t>
    </dgm:pt>
    <dgm:pt modelId="{6492B4DA-675B-4A0B-BDB9-CF93B3D263C8}">
      <dgm:prSet phldrT="[Text]"/>
      <dgm:spPr/>
      <dgm:t>
        <a:bodyPr/>
        <a:lstStyle/>
        <a:p>
          <a:r>
            <a:rPr lang="en-US" dirty="0"/>
            <a:t>En respectant les critères et les tests du RGAA</a:t>
          </a:r>
        </a:p>
      </dgm:t>
    </dgm:pt>
    <dgm:pt modelId="{27D90FFA-B4E1-4835-B3AE-A71683958EF0}" type="parTrans" cxnId="{B85FBEDD-9883-467C-B2DB-24FFE1745ADF}">
      <dgm:prSet/>
      <dgm:spPr/>
      <dgm:t>
        <a:bodyPr/>
        <a:lstStyle/>
        <a:p>
          <a:endParaRPr lang="en-US"/>
        </a:p>
      </dgm:t>
    </dgm:pt>
    <dgm:pt modelId="{DC818DB4-104F-4566-A7DE-8B07304A4CCA}" type="sibTrans" cxnId="{B85FBEDD-9883-467C-B2DB-24FFE1745ADF}">
      <dgm:prSet/>
      <dgm:spPr/>
      <dgm:t>
        <a:bodyPr/>
        <a:lstStyle/>
        <a:p>
          <a:endParaRPr lang="en-US"/>
        </a:p>
      </dgm:t>
    </dgm:pt>
    <dgm:pt modelId="{A9B2345E-2202-4227-933B-E522C998B00E}">
      <dgm:prSet phldrT="[Text]"/>
      <dgm:spPr/>
      <dgm:t>
        <a:bodyPr/>
        <a:lstStyle/>
        <a:p>
          <a:r>
            <a:rPr lang="en-US" dirty="0"/>
            <a:t>En fournissant des textes alternatifs pour les images</a:t>
          </a:r>
        </a:p>
      </dgm:t>
    </dgm:pt>
    <dgm:pt modelId="{8F0B59EC-5BAB-47DE-8940-E1504EFB0AC2}" type="parTrans" cxnId="{4F227EDE-108F-44EA-AC7E-D3EC424AE278}">
      <dgm:prSet/>
      <dgm:spPr/>
      <dgm:t>
        <a:bodyPr/>
        <a:lstStyle/>
        <a:p>
          <a:endParaRPr lang="en-US"/>
        </a:p>
      </dgm:t>
    </dgm:pt>
    <dgm:pt modelId="{233E64B8-1A62-4931-8C36-830D119401E5}" type="sibTrans" cxnId="{4F227EDE-108F-44EA-AC7E-D3EC424AE278}">
      <dgm:prSet/>
      <dgm:spPr/>
      <dgm:t>
        <a:bodyPr/>
        <a:lstStyle/>
        <a:p>
          <a:endParaRPr lang="en-US"/>
        </a:p>
      </dgm:t>
    </dgm:pt>
    <dgm:pt modelId="{E65170B2-839E-4F5C-A5B9-BBDB9D24ADE2}">
      <dgm:prSet phldrT="[Text]"/>
      <dgm:spPr/>
      <dgm:t>
        <a:bodyPr/>
        <a:lstStyle/>
        <a:p>
          <a:r>
            <a:rPr lang="en-US" dirty="0"/>
            <a:t>En ayant une navigation claire et cohérante</a:t>
          </a:r>
        </a:p>
      </dgm:t>
    </dgm:pt>
    <dgm:pt modelId="{ACB5745F-EAA1-4251-96D0-AA4A9587D467}" type="parTrans" cxnId="{BD7A7CE1-06D9-437F-B1C0-A4BFAC950600}">
      <dgm:prSet/>
      <dgm:spPr/>
      <dgm:t>
        <a:bodyPr/>
        <a:lstStyle/>
        <a:p>
          <a:endParaRPr lang="en-US"/>
        </a:p>
      </dgm:t>
    </dgm:pt>
    <dgm:pt modelId="{1BE5FD48-4983-4FD6-97FC-6ED1D27B2ECB}" type="sibTrans" cxnId="{BD7A7CE1-06D9-437F-B1C0-A4BFAC950600}">
      <dgm:prSet/>
      <dgm:spPr/>
      <dgm:t>
        <a:bodyPr/>
        <a:lstStyle/>
        <a:p>
          <a:endParaRPr lang="en-US"/>
        </a:p>
      </dgm:t>
    </dgm:pt>
    <dgm:pt modelId="{3720B83F-AA27-481E-B792-8610F22A1521}">
      <dgm:prSet phldrT="[Text]"/>
      <dgm:spPr/>
      <dgm:t>
        <a:bodyPr/>
        <a:lstStyle/>
        <a:p>
          <a:r>
            <a:rPr lang="en-US" dirty="0"/>
            <a:t>En assurant un contraste et une lisibilité</a:t>
          </a:r>
        </a:p>
      </dgm:t>
    </dgm:pt>
    <dgm:pt modelId="{F17D5A35-B73F-4BC3-AE00-16D91C135B69}" type="parTrans" cxnId="{4537DDB8-1A1E-40F5-B096-A86BB211E49D}">
      <dgm:prSet/>
      <dgm:spPr/>
      <dgm:t>
        <a:bodyPr/>
        <a:lstStyle/>
        <a:p>
          <a:endParaRPr lang="en-US"/>
        </a:p>
      </dgm:t>
    </dgm:pt>
    <dgm:pt modelId="{6F1FA405-461B-4BB8-9C7F-23C819DA1420}" type="sibTrans" cxnId="{4537DDB8-1A1E-40F5-B096-A86BB211E49D}">
      <dgm:prSet/>
      <dgm:spPr/>
      <dgm:t>
        <a:bodyPr/>
        <a:lstStyle/>
        <a:p>
          <a:endParaRPr lang="en-US"/>
        </a:p>
      </dgm:t>
    </dgm:pt>
    <dgm:pt modelId="{8EA7219F-BDB2-48EB-9EEB-3133522D132E}">
      <dgm:prSet phldrT="[Text]"/>
      <dgm:spPr/>
      <dgm:t>
        <a:bodyPr/>
        <a:lstStyle/>
        <a:p>
          <a:r>
            <a:rPr lang="en-US" dirty="0"/>
            <a:t>Personnes en situation de handicap</a:t>
          </a:r>
        </a:p>
      </dgm:t>
    </dgm:pt>
    <dgm:pt modelId="{C94B7947-85DC-4B21-BB99-DF8438356F98}" type="sibTrans" cxnId="{58AD7EEF-D408-406B-87EE-4691D4C30668}">
      <dgm:prSet/>
      <dgm:spPr/>
      <dgm:t>
        <a:bodyPr/>
        <a:lstStyle/>
        <a:p>
          <a:endParaRPr lang="en-US"/>
        </a:p>
      </dgm:t>
    </dgm:pt>
    <dgm:pt modelId="{3EE8403A-CB7C-4815-85BD-AEBCAEB71B37}" type="parTrans" cxnId="{58AD7EEF-D408-406B-87EE-4691D4C30668}">
      <dgm:prSet/>
      <dgm:spPr/>
      <dgm:t>
        <a:bodyPr/>
        <a:lstStyle/>
        <a:p>
          <a:endParaRPr lang="en-US"/>
        </a:p>
      </dgm:t>
    </dgm:pt>
    <dgm:pt modelId="{E22D7490-C232-4EA8-8790-395D6A02C5DA}">
      <dgm:prSet phldrT="[Text]"/>
      <dgm:spPr/>
      <dgm:t>
        <a:bodyPr/>
        <a:lstStyle/>
        <a:p>
          <a:r>
            <a:rPr lang="en-US" dirty="0"/>
            <a:t>Personnes âgées</a:t>
          </a:r>
        </a:p>
      </dgm:t>
    </dgm:pt>
    <dgm:pt modelId="{E743E22A-8205-4FE1-B24B-EE9A1CC27F50}" type="parTrans" cxnId="{EEB0BACD-A7B7-46FA-A5F5-5808951A6103}">
      <dgm:prSet/>
      <dgm:spPr/>
      <dgm:t>
        <a:bodyPr/>
        <a:lstStyle/>
        <a:p>
          <a:endParaRPr lang="de-DE"/>
        </a:p>
      </dgm:t>
    </dgm:pt>
    <dgm:pt modelId="{B65BC4C7-3163-46C1-B904-AD6A855F188F}" type="sibTrans" cxnId="{EEB0BACD-A7B7-46FA-A5F5-5808951A6103}">
      <dgm:prSet/>
      <dgm:spPr/>
      <dgm:t>
        <a:bodyPr/>
        <a:lstStyle/>
        <a:p>
          <a:endParaRPr lang="de-DE"/>
        </a:p>
      </dgm:t>
    </dgm:pt>
    <dgm:pt modelId="{A0494C68-1638-4FDB-B63B-49BCED05E6B0}">
      <dgm:prSet phldrT="[Text]"/>
      <dgm:spPr/>
      <dgm:t>
        <a:bodyPr/>
        <a:lstStyle/>
        <a:p>
          <a:r>
            <a:rPr lang="en-US" dirty="0"/>
            <a:t>Personnes ayant des limitation techniques</a:t>
          </a:r>
        </a:p>
      </dgm:t>
    </dgm:pt>
    <dgm:pt modelId="{7FE7334D-08B5-4042-A04C-1C5104CB6665}" type="parTrans" cxnId="{7FC06EB4-82A3-47F1-82CB-A71C7C23AB70}">
      <dgm:prSet/>
      <dgm:spPr/>
      <dgm:t>
        <a:bodyPr/>
        <a:lstStyle/>
        <a:p>
          <a:endParaRPr lang="de-DE"/>
        </a:p>
      </dgm:t>
    </dgm:pt>
    <dgm:pt modelId="{7508668A-0A43-4057-8E72-55D0B6C93971}" type="sibTrans" cxnId="{7FC06EB4-82A3-47F1-82CB-A71C7C23AB70}">
      <dgm:prSet/>
      <dgm:spPr/>
      <dgm:t>
        <a:bodyPr/>
        <a:lstStyle/>
        <a:p>
          <a:endParaRPr lang="de-DE"/>
        </a:p>
      </dgm:t>
    </dgm:pt>
    <dgm:pt modelId="{E4DB42CA-0B85-4F46-939A-3C1147A541F4}">
      <dgm:prSet phldrT="[Text]"/>
      <dgm:spPr/>
      <dgm:t>
        <a:bodyPr/>
        <a:lstStyle/>
        <a:p>
          <a:r>
            <a:rPr lang="en-US" dirty="0"/>
            <a:t>Toute personne</a:t>
          </a:r>
        </a:p>
      </dgm:t>
    </dgm:pt>
    <dgm:pt modelId="{FBAC9C78-8A5F-43BE-AAAA-2534A9C4EB8F}" type="parTrans" cxnId="{42F1B713-59A8-4627-A7F7-3E5CF8C17E8B}">
      <dgm:prSet/>
      <dgm:spPr/>
      <dgm:t>
        <a:bodyPr/>
        <a:lstStyle/>
        <a:p>
          <a:endParaRPr lang="de-DE"/>
        </a:p>
      </dgm:t>
    </dgm:pt>
    <dgm:pt modelId="{539FABA9-A099-4878-82C4-B80F02D6F865}" type="sibTrans" cxnId="{42F1B713-59A8-4627-A7F7-3E5CF8C17E8B}">
      <dgm:prSet/>
      <dgm:spPr/>
      <dgm:t>
        <a:bodyPr/>
        <a:lstStyle/>
        <a:p>
          <a:endParaRPr lang="de-DE"/>
        </a:p>
      </dgm:t>
    </dgm:pt>
    <dgm:pt modelId="{4FF0CBCE-CD0E-492D-85CE-846031023A18}">
      <dgm:prSet phldrT="[Text]"/>
      <dgm:spPr/>
      <dgm:t>
        <a:bodyPr/>
        <a:lstStyle/>
        <a:p>
          <a:r>
            <a:rPr lang="en-US" dirty="0"/>
            <a:t>Garantir l’égalité d’accès</a:t>
          </a:r>
        </a:p>
      </dgm:t>
    </dgm:pt>
    <dgm:pt modelId="{2EDF0D53-EF75-4707-B8D3-50F472FF5A33}" type="parTrans" cxnId="{169DAD7A-C103-4849-8664-1AEFE8DED102}">
      <dgm:prSet/>
      <dgm:spPr/>
      <dgm:t>
        <a:bodyPr/>
        <a:lstStyle/>
        <a:p>
          <a:endParaRPr lang="de-DE"/>
        </a:p>
      </dgm:t>
    </dgm:pt>
    <dgm:pt modelId="{2EED9504-4EFC-49E4-98D7-13E1260821D3}" type="sibTrans" cxnId="{169DAD7A-C103-4849-8664-1AEFE8DED102}">
      <dgm:prSet/>
      <dgm:spPr/>
      <dgm:t>
        <a:bodyPr/>
        <a:lstStyle/>
        <a:p>
          <a:endParaRPr lang="de-DE"/>
        </a:p>
      </dgm:t>
    </dgm:pt>
    <dgm:pt modelId="{75773E36-5DEA-429B-9516-6B82BFA24D9F}">
      <dgm:prSet phldrT="[Text]"/>
      <dgm:spPr/>
      <dgm:t>
        <a:bodyPr/>
        <a:lstStyle/>
        <a:p>
          <a:r>
            <a:rPr lang="en-US" dirty="0"/>
            <a:t>Répondre aux obligations légales</a:t>
          </a:r>
        </a:p>
      </dgm:t>
    </dgm:pt>
    <dgm:pt modelId="{E71EAD57-CD6E-45E9-9D42-8CC65555DD78}" type="parTrans" cxnId="{86CD0BFA-3268-4179-9E6F-C68418D70EE3}">
      <dgm:prSet/>
      <dgm:spPr/>
      <dgm:t>
        <a:bodyPr/>
        <a:lstStyle/>
        <a:p>
          <a:endParaRPr lang="de-DE"/>
        </a:p>
      </dgm:t>
    </dgm:pt>
    <dgm:pt modelId="{162BFAD6-641C-4CDB-8DDE-54B8DB305AF1}" type="sibTrans" cxnId="{86CD0BFA-3268-4179-9E6F-C68418D70EE3}">
      <dgm:prSet/>
      <dgm:spPr/>
      <dgm:t>
        <a:bodyPr/>
        <a:lstStyle/>
        <a:p>
          <a:endParaRPr lang="de-DE"/>
        </a:p>
      </dgm:t>
    </dgm:pt>
    <dgm:pt modelId="{93682338-FE4F-4FC6-93EA-9C7FC754E531}">
      <dgm:prSet phldrT="[Text]"/>
      <dgm:spPr/>
      <dgm:t>
        <a:bodyPr/>
        <a:lstStyle/>
        <a:p>
          <a:r>
            <a:rPr lang="en-US" dirty="0"/>
            <a:t>Améliorer l’experience utilisateur</a:t>
          </a:r>
        </a:p>
      </dgm:t>
    </dgm:pt>
    <dgm:pt modelId="{C6552CD5-058A-4E29-9A8A-2C9BB2BF39C2}" type="parTrans" cxnId="{7E0622E7-282D-4AAA-A519-46F4694B9CFB}">
      <dgm:prSet/>
      <dgm:spPr/>
      <dgm:t>
        <a:bodyPr/>
        <a:lstStyle/>
        <a:p>
          <a:endParaRPr lang="de-DE"/>
        </a:p>
      </dgm:t>
    </dgm:pt>
    <dgm:pt modelId="{84C67C53-7FF1-4C7C-81D6-977DE0C716AE}" type="sibTrans" cxnId="{7E0622E7-282D-4AAA-A519-46F4694B9CFB}">
      <dgm:prSet/>
      <dgm:spPr/>
      <dgm:t>
        <a:bodyPr/>
        <a:lstStyle/>
        <a:p>
          <a:endParaRPr lang="de-DE"/>
        </a:p>
      </dgm:t>
    </dgm:pt>
    <dgm:pt modelId="{91FBB539-B7E1-495B-A3AA-42F5FE865DD3}">
      <dgm:prSet phldrT="[Text]"/>
      <dgm:spPr/>
      <dgm:t>
        <a:bodyPr/>
        <a:lstStyle/>
        <a:p>
          <a:endParaRPr lang="en-US" dirty="0"/>
        </a:p>
      </dgm:t>
    </dgm:pt>
    <dgm:pt modelId="{12A0F32F-836C-4D3B-AFA6-29BD9A1F3CC7}" type="parTrans" cxnId="{03BC5581-1AB3-4D77-A45D-212DACB2927C}">
      <dgm:prSet/>
      <dgm:spPr/>
      <dgm:t>
        <a:bodyPr/>
        <a:lstStyle/>
        <a:p>
          <a:endParaRPr lang="de-DE"/>
        </a:p>
      </dgm:t>
    </dgm:pt>
    <dgm:pt modelId="{3FAB0BB8-24B4-45BC-A3AD-95135E559BEE}" type="sibTrans" cxnId="{03BC5581-1AB3-4D77-A45D-212DACB2927C}">
      <dgm:prSet/>
      <dgm:spPr/>
      <dgm:t>
        <a:bodyPr/>
        <a:lstStyle/>
        <a:p>
          <a:endParaRPr lang="de-DE"/>
        </a:p>
      </dgm:t>
    </dgm:pt>
    <dgm:pt modelId="{972BB441-E685-44F7-8C9B-F6CCECBDD6E4}">
      <dgm:prSet phldrT="[Text]"/>
      <dgm:spPr/>
      <dgm:t>
        <a:bodyPr/>
        <a:lstStyle/>
        <a:p>
          <a:endParaRPr lang="en-US" dirty="0"/>
        </a:p>
      </dgm:t>
    </dgm:pt>
    <dgm:pt modelId="{F993035A-2438-4F4F-BF4A-A8AF46263E6C}" type="parTrans" cxnId="{BEDFB17E-5019-4208-B214-FD61F99CE98D}">
      <dgm:prSet/>
      <dgm:spPr/>
      <dgm:t>
        <a:bodyPr/>
        <a:lstStyle/>
        <a:p>
          <a:endParaRPr lang="de-DE"/>
        </a:p>
      </dgm:t>
    </dgm:pt>
    <dgm:pt modelId="{0834BB0D-80F6-4BE0-946F-840C9C19D0AE}" type="sibTrans" cxnId="{BEDFB17E-5019-4208-B214-FD61F99CE98D}">
      <dgm:prSet/>
      <dgm:spPr/>
      <dgm:t>
        <a:bodyPr/>
        <a:lstStyle/>
        <a:p>
          <a:endParaRPr lang="de-DE"/>
        </a:p>
      </dgm:t>
    </dgm:pt>
    <dgm:pt modelId="{1286252E-A200-48D2-A153-E64E582A36BF}">
      <dgm:prSet phldrT="[Text]"/>
      <dgm:spPr/>
      <dgm:t>
        <a:bodyPr/>
        <a:lstStyle/>
        <a:p>
          <a:endParaRPr lang="en-US" dirty="0"/>
        </a:p>
      </dgm:t>
    </dgm:pt>
    <dgm:pt modelId="{110BB14D-E3C3-4BC4-888C-8CC3EE20609B}" type="parTrans" cxnId="{378427E3-2CE8-4CF4-AF75-7CE0E8C964CC}">
      <dgm:prSet/>
      <dgm:spPr/>
      <dgm:t>
        <a:bodyPr/>
        <a:lstStyle/>
        <a:p>
          <a:endParaRPr lang="de-DE"/>
        </a:p>
      </dgm:t>
    </dgm:pt>
    <dgm:pt modelId="{C7EF2645-BA9B-4D5B-A58C-C078B8903FF3}" type="sibTrans" cxnId="{378427E3-2CE8-4CF4-AF75-7CE0E8C964CC}">
      <dgm:prSet/>
      <dgm:spPr/>
      <dgm:t>
        <a:bodyPr/>
        <a:lstStyle/>
        <a:p>
          <a:endParaRPr lang="de-DE"/>
        </a:p>
      </dgm:t>
    </dgm:pt>
    <dgm:pt modelId="{5042274B-D071-4ED4-87D5-7F42DE67F66D}">
      <dgm:prSet phldrT="[Text]"/>
      <dgm:spPr/>
      <dgm:t>
        <a:bodyPr/>
        <a:lstStyle/>
        <a:p>
          <a:endParaRPr lang="en-US" dirty="0"/>
        </a:p>
      </dgm:t>
    </dgm:pt>
    <dgm:pt modelId="{CAB47B38-33CD-4C2C-8FC5-11982157BA13}" type="parTrans" cxnId="{F96B6A08-4C2D-4B11-A4FD-C8D01FE8716C}">
      <dgm:prSet/>
      <dgm:spPr/>
      <dgm:t>
        <a:bodyPr/>
        <a:lstStyle/>
        <a:p>
          <a:endParaRPr lang="de-DE"/>
        </a:p>
      </dgm:t>
    </dgm:pt>
    <dgm:pt modelId="{19F8D945-883E-497B-B602-7F41881D5001}" type="sibTrans" cxnId="{F96B6A08-4C2D-4B11-A4FD-C8D01FE8716C}">
      <dgm:prSet/>
      <dgm:spPr/>
      <dgm:t>
        <a:bodyPr/>
        <a:lstStyle/>
        <a:p>
          <a:endParaRPr lang="de-DE"/>
        </a:p>
      </dgm:t>
    </dgm:pt>
    <dgm:pt modelId="{A76172C3-9038-4F78-AD88-5806CAAB8A22}">
      <dgm:prSet phldrT="[Text]"/>
      <dgm:spPr/>
      <dgm:t>
        <a:bodyPr/>
        <a:lstStyle/>
        <a:p>
          <a:endParaRPr lang="en-US" dirty="0"/>
        </a:p>
      </dgm:t>
    </dgm:pt>
    <dgm:pt modelId="{0250DBD1-CE3F-46EF-9EA7-1060AA7FDBB6}" type="parTrans" cxnId="{85C29211-1840-4DA8-988B-E29FD12AC533}">
      <dgm:prSet/>
      <dgm:spPr/>
      <dgm:t>
        <a:bodyPr/>
        <a:lstStyle/>
        <a:p>
          <a:endParaRPr lang="de-DE"/>
        </a:p>
      </dgm:t>
    </dgm:pt>
    <dgm:pt modelId="{62D5ED4B-702E-46A4-B9A1-39088885DFE2}" type="sibTrans" cxnId="{85C29211-1840-4DA8-988B-E29FD12AC533}">
      <dgm:prSet/>
      <dgm:spPr/>
      <dgm:t>
        <a:bodyPr/>
        <a:lstStyle/>
        <a:p>
          <a:endParaRPr lang="de-DE"/>
        </a:p>
      </dgm:t>
    </dgm:pt>
    <dgm:pt modelId="{C92D2A3B-CB72-4025-8B90-45AAE4CC9F47}">
      <dgm:prSet phldrT="[Text]"/>
      <dgm:spPr/>
      <dgm:t>
        <a:bodyPr/>
        <a:lstStyle/>
        <a:p>
          <a:endParaRPr lang="en-US" dirty="0"/>
        </a:p>
      </dgm:t>
    </dgm:pt>
    <dgm:pt modelId="{1440FE44-D7DE-403D-8EC6-94E65FDB9ECD}" type="parTrans" cxnId="{EAB71B44-0B16-4156-BCE5-1DBF71588D42}">
      <dgm:prSet/>
      <dgm:spPr/>
      <dgm:t>
        <a:bodyPr/>
        <a:lstStyle/>
        <a:p>
          <a:endParaRPr lang="de-DE"/>
        </a:p>
      </dgm:t>
    </dgm:pt>
    <dgm:pt modelId="{14055D96-5BD8-4EE4-B181-BA31AC3640B1}" type="sibTrans" cxnId="{EAB71B44-0B16-4156-BCE5-1DBF71588D42}">
      <dgm:prSet/>
      <dgm:spPr/>
      <dgm:t>
        <a:bodyPr/>
        <a:lstStyle/>
        <a:p>
          <a:endParaRPr lang="de-DE"/>
        </a:p>
      </dgm:t>
    </dgm:pt>
    <dgm:pt modelId="{AF5429E8-BEDD-4534-9D16-16E1EA8C4502}">
      <dgm:prSet phldrT="[Text]"/>
      <dgm:spPr/>
      <dgm:t>
        <a:bodyPr/>
        <a:lstStyle/>
        <a:p>
          <a:endParaRPr lang="en-US" dirty="0"/>
        </a:p>
      </dgm:t>
    </dgm:pt>
    <dgm:pt modelId="{97999390-28AB-4ADB-8001-3A2A8AACE201}" type="parTrans" cxnId="{A940EF3F-36F3-4933-9EEB-22247E52575A}">
      <dgm:prSet/>
      <dgm:spPr/>
      <dgm:t>
        <a:bodyPr/>
        <a:lstStyle/>
        <a:p>
          <a:endParaRPr lang="de-DE"/>
        </a:p>
      </dgm:t>
    </dgm:pt>
    <dgm:pt modelId="{EA23F8EA-142D-4A45-AFE0-947A771FC2AE}" type="sibTrans" cxnId="{A940EF3F-36F3-4933-9EEB-22247E52575A}">
      <dgm:prSet/>
      <dgm:spPr/>
      <dgm:t>
        <a:bodyPr/>
        <a:lstStyle/>
        <a:p>
          <a:endParaRPr lang="de-DE"/>
        </a:p>
      </dgm:t>
    </dgm:pt>
    <dgm:pt modelId="{3598A6DE-48A9-45AA-980A-95F2B666D39C}">
      <dgm:prSet phldrT="[Text]"/>
      <dgm:spPr/>
      <dgm:t>
        <a:bodyPr/>
        <a:lstStyle/>
        <a:p>
          <a:endParaRPr lang="en-US" dirty="0"/>
        </a:p>
      </dgm:t>
    </dgm:pt>
    <dgm:pt modelId="{A68131AA-A85C-4142-BCD0-813AB261571B}" type="parTrans" cxnId="{992D52A4-B8BE-4167-A733-0CCCFFF74DAD}">
      <dgm:prSet/>
      <dgm:spPr/>
      <dgm:t>
        <a:bodyPr/>
        <a:lstStyle/>
        <a:p>
          <a:endParaRPr lang="de-DE"/>
        </a:p>
      </dgm:t>
    </dgm:pt>
    <dgm:pt modelId="{9AD2CC5B-68E9-4FCE-9C90-8B863962B891}" type="sibTrans" cxnId="{992D52A4-B8BE-4167-A733-0CCCFFF74DAD}">
      <dgm:prSet/>
      <dgm:spPr/>
      <dgm:t>
        <a:bodyPr/>
        <a:lstStyle/>
        <a:p>
          <a:endParaRPr lang="de-DE"/>
        </a:p>
      </dgm:t>
    </dgm:pt>
    <dgm:pt modelId="{E709493D-4542-420F-8E63-514AE5EEDBF5}">
      <dgm:prSet phldrT="[Text]"/>
      <dgm:spPr/>
      <dgm:t>
        <a:bodyPr/>
        <a:lstStyle/>
        <a:p>
          <a:endParaRPr lang="en-US" dirty="0"/>
        </a:p>
      </dgm:t>
    </dgm:pt>
    <dgm:pt modelId="{45A9BDCE-02B0-4A74-B9E3-E5BFCE264CDC}" type="parTrans" cxnId="{3C4D2F1E-CE4D-48A5-BA34-39C4007F1576}">
      <dgm:prSet/>
      <dgm:spPr/>
      <dgm:t>
        <a:bodyPr/>
        <a:lstStyle/>
        <a:p>
          <a:endParaRPr lang="de-DE"/>
        </a:p>
      </dgm:t>
    </dgm:pt>
    <dgm:pt modelId="{BD30D088-9189-4D93-AF38-5F25D5117CD4}" type="sibTrans" cxnId="{3C4D2F1E-CE4D-48A5-BA34-39C4007F1576}">
      <dgm:prSet/>
      <dgm:spPr/>
      <dgm:t>
        <a:bodyPr/>
        <a:lstStyle/>
        <a:p>
          <a:endParaRPr lang="de-DE"/>
        </a:p>
      </dgm:t>
    </dgm:pt>
    <dgm:pt modelId="{ED315F88-EFEA-4155-B9C9-A2978C43B664}" type="pres">
      <dgm:prSet presAssocID="{B9C32B05-62EA-407A-B21C-2310C7945705}" presName="Name0" presStyleCnt="0">
        <dgm:presLayoutVars>
          <dgm:dir/>
          <dgm:animLvl val="lvl"/>
          <dgm:resizeHandles val="exact"/>
        </dgm:presLayoutVars>
      </dgm:prSet>
      <dgm:spPr/>
    </dgm:pt>
    <dgm:pt modelId="{0B81E80C-C7EF-4F7A-B9FB-A6E658917D4D}" type="pres">
      <dgm:prSet presAssocID="{42D71409-67F9-455C-8C6D-716D284AAA6B}" presName="composite" presStyleCnt="0"/>
      <dgm:spPr/>
    </dgm:pt>
    <dgm:pt modelId="{9E1F39AB-B84D-4B95-9F06-E8910C9269B8}" type="pres">
      <dgm:prSet presAssocID="{42D71409-67F9-455C-8C6D-716D284AAA6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CF6AD51-273B-4BF5-B5AC-38CBD4AAE234}" type="pres">
      <dgm:prSet presAssocID="{42D71409-67F9-455C-8C6D-716D284AAA6B}" presName="desTx" presStyleLbl="alignAccFollowNode1" presStyleIdx="0" presStyleCnt="3">
        <dgm:presLayoutVars>
          <dgm:bulletEnabled val="1"/>
        </dgm:presLayoutVars>
      </dgm:prSet>
      <dgm:spPr/>
    </dgm:pt>
    <dgm:pt modelId="{52D9B301-F76C-4244-A44E-B2485D3B9D84}" type="pres">
      <dgm:prSet presAssocID="{478B7D3C-9FB4-4BC6-90AC-49960560DECD}" presName="space" presStyleCnt="0"/>
      <dgm:spPr/>
    </dgm:pt>
    <dgm:pt modelId="{29E86DDF-557C-4C26-A494-DBE83F76C563}" type="pres">
      <dgm:prSet presAssocID="{F66099B6-DBBD-4AB0-82D2-877B80F846F7}" presName="composite" presStyleCnt="0"/>
      <dgm:spPr/>
    </dgm:pt>
    <dgm:pt modelId="{C9D212FA-8AA5-4434-8EB9-9478E66F1B86}" type="pres">
      <dgm:prSet presAssocID="{F66099B6-DBBD-4AB0-82D2-877B80F846F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D157D37-29DE-4E6D-B7CF-69C0FA45F7AD}" type="pres">
      <dgm:prSet presAssocID="{F66099B6-DBBD-4AB0-82D2-877B80F846F7}" presName="desTx" presStyleLbl="alignAccFollowNode1" presStyleIdx="1" presStyleCnt="3">
        <dgm:presLayoutVars>
          <dgm:bulletEnabled val="1"/>
        </dgm:presLayoutVars>
      </dgm:prSet>
      <dgm:spPr/>
    </dgm:pt>
    <dgm:pt modelId="{B30C62DD-C5C8-48D3-A79C-C91294028099}" type="pres">
      <dgm:prSet presAssocID="{BC531B32-9B0E-482E-BF91-65C61F17168D}" presName="space" presStyleCnt="0"/>
      <dgm:spPr/>
    </dgm:pt>
    <dgm:pt modelId="{32CBBE49-6C20-4719-9D2C-C8B7DBA41225}" type="pres">
      <dgm:prSet presAssocID="{EE62A4F6-4AC4-435B-990E-81A71CE8CAC7}" presName="composite" presStyleCnt="0"/>
      <dgm:spPr/>
    </dgm:pt>
    <dgm:pt modelId="{68C621C9-D6D8-4723-B0BD-87BFD58C9B89}" type="pres">
      <dgm:prSet presAssocID="{EE62A4F6-4AC4-435B-990E-81A71CE8CAC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6D4A3A6-7BB4-4535-B114-A3E0193EBAAD}" type="pres">
      <dgm:prSet presAssocID="{EE62A4F6-4AC4-435B-990E-81A71CE8CAC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C015102-52FA-40D8-9DD7-910D87B6D4B9}" type="presOf" srcId="{C594B031-7BF2-45AF-9533-485E4903B324}" destId="{7D157D37-29DE-4E6D-B7CF-69C0FA45F7AD}" srcOrd="0" destOrd="0" presId="urn:microsoft.com/office/officeart/2005/8/layout/hList1"/>
    <dgm:cxn modelId="{F96B6A08-4C2D-4B11-A4FD-C8D01FE8716C}" srcId="{F66099B6-DBBD-4AB0-82D2-877B80F846F7}" destId="{5042274B-D071-4ED4-87D5-7F42DE67F66D}" srcOrd="1" destOrd="0" parTransId="{CAB47B38-33CD-4C2C-8FC5-11982157BA13}" sibTransId="{19F8D945-883E-497B-B602-7F41881D5001}"/>
    <dgm:cxn modelId="{85C29211-1840-4DA8-988B-E29FD12AC533}" srcId="{F66099B6-DBBD-4AB0-82D2-877B80F846F7}" destId="{A76172C3-9038-4F78-AD88-5806CAAB8A22}" srcOrd="3" destOrd="0" parTransId="{0250DBD1-CE3F-46EF-9EA7-1060AA7FDBB6}" sibTransId="{62D5ED4B-702E-46A4-B9A1-39088885DFE2}"/>
    <dgm:cxn modelId="{42F1B713-59A8-4627-A7F7-3E5CF8C17E8B}" srcId="{42D71409-67F9-455C-8C6D-716D284AAA6B}" destId="{E4DB42CA-0B85-4F46-939A-3C1147A541F4}" srcOrd="6" destOrd="0" parTransId="{FBAC9C78-8A5F-43BE-AAAA-2534A9C4EB8F}" sibTransId="{539FABA9-A099-4878-82C4-B80F02D6F865}"/>
    <dgm:cxn modelId="{3C4D2F1E-CE4D-48A5-BA34-39C4007F1576}" srcId="{EE62A4F6-4AC4-435B-990E-81A71CE8CAC7}" destId="{E709493D-4542-420F-8E63-514AE5EEDBF5}" srcOrd="5" destOrd="0" parTransId="{45A9BDCE-02B0-4A74-B9E3-E5BFCE264CDC}" sibTransId="{BD30D088-9189-4D93-AF38-5F25D5117CD4}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9C1C3E22-128A-4EEE-B7C7-12F23D3AA6FE}" type="presOf" srcId="{91FBB539-B7E1-495B-A3AA-42F5FE865DD3}" destId="{5CF6AD51-273B-4BF5-B5AC-38CBD4AAE234}" srcOrd="0" destOrd="1" presId="urn:microsoft.com/office/officeart/2005/8/layout/hList1"/>
    <dgm:cxn modelId="{31E1FA22-DFB8-481E-9A97-ED5B93D38543}" type="presOf" srcId="{EE62A4F6-4AC4-435B-990E-81A71CE8CAC7}" destId="{68C621C9-D6D8-4723-B0BD-87BFD58C9B89}" srcOrd="0" destOrd="0" presId="urn:microsoft.com/office/officeart/2005/8/layout/hList1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BC2ABB35-5AA7-4616-8BBC-EB8E4CB6508F}" type="presOf" srcId="{8EA7219F-BDB2-48EB-9EEB-3133522D132E}" destId="{5CF6AD51-273B-4BF5-B5AC-38CBD4AAE234}" srcOrd="0" destOrd="0" presId="urn:microsoft.com/office/officeart/2005/8/layout/hList1"/>
    <dgm:cxn modelId="{AD3A9C39-F114-4738-9DBE-2937BFD87CA5}" type="presOf" srcId="{AF5429E8-BEDD-4534-9D16-16E1EA8C4502}" destId="{36D4A3A6-7BB4-4535-B114-A3E0193EBAAD}" srcOrd="0" destOrd="1" presId="urn:microsoft.com/office/officeart/2005/8/layout/hList1"/>
    <dgm:cxn modelId="{DCB06D3D-12DC-435E-B14F-BF19775944B6}" type="presOf" srcId="{6492B4DA-675B-4A0B-BDB9-CF93B3D263C8}" destId="{36D4A3A6-7BB4-4535-B114-A3E0193EBAAD}" srcOrd="0" destOrd="0" presId="urn:microsoft.com/office/officeart/2005/8/layout/hList1"/>
    <dgm:cxn modelId="{A940EF3F-36F3-4933-9EEB-22247E52575A}" srcId="{EE62A4F6-4AC4-435B-990E-81A71CE8CAC7}" destId="{AF5429E8-BEDD-4534-9D16-16E1EA8C4502}" srcOrd="1" destOrd="0" parTransId="{97999390-28AB-4ADB-8001-3A2A8AACE201}" sibTransId="{EA23F8EA-142D-4A45-AFE0-947A771FC2AE}"/>
    <dgm:cxn modelId="{DABE625F-B824-41C2-8B25-94E7848B6F31}" type="presOf" srcId="{B9C32B05-62EA-407A-B21C-2310C7945705}" destId="{ED315F88-EFEA-4155-B9C9-A2978C43B664}" srcOrd="0" destOrd="0" presId="urn:microsoft.com/office/officeart/2005/8/layout/hList1"/>
    <dgm:cxn modelId="{1863D860-3716-4E6D-8428-692C06989C2B}" srcId="{F66099B6-DBBD-4AB0-82D2-877B80F846F7}" destId="{C594B031-7BF2-45AF-9533-485E4903B324}" srcOrd="0" destOrd="0" parTransId="{5A69C382-C836-4651-90C3-9B7AEF3C05FB}" sibTransId="{5D8246B1-B7CD-4698-B93F-EA29EBA4C752}"/>
    <dgm:cxn modelId="{F9BA6341-1303-402A-8EB2-368DF6B33ED5}" type="presOf" srcId="{A76172C3-9038-4F78-AD88-5806CAAB8A22}" destId="{7D157D37-29DE-4E6D-B7CF-69C0FA45F7AD}" srcOrd="0" destOrd="3" presId="urn:microsoft.com/office/officeart/2005/8/layout/hList1"/>
    <dgm:cxn modelId="{EAB71B44-0B16-4156-BCE5-1DBF71588D42}" srcId="{F66099B6-DBBD-4AB0-82D2-877B80F846F7}" destId="{C92D2A3B-CB72-4025-8B90-45AAE4CC9F47}" srcOrd="5" destOrd="0" parTransId="{1440FE44-D7DE-403D-8EC6-94E65FDB9ECD}" sibTransId="{14055D96-5BD8-4EE4-B181-BA31AC3640B1}"/>
    <dgm:cxn modelId="{61923365-B4FC-466F-9356-8D3C6CCCBC7E}" type="presOf" srcId="{42D71409-67F9-455C-8C6D-716D284AAA6B}" destId="{9E1F39AB-B84D-4B95-9F06-E8910C9269B8}" srcOrd="0" destOrd="0" presId="urn:microsoft.com/office/officeart/2005/8/layout/hList1"/>
    <dgm:cxn modelId="{DFD4604C-8DA3-418E-9AC1-A7ABC4F96914}" type="presOf" srcId="{972BB441-E685-44F7-8C9B-F6CCECBDD6E4}" destId="{5CF6AD51-273B-4BF5-B5AC-38CBD4AAE234}" srcOrd="0" destOrd="3" presId="urn:microsoft.com/office/officeart/2005/8/layout/hList1"/>
    <dgm:cxn modelId="{4D6CC64C-47E1-4D40-88CA-D0483C2179A4}" type="presOf" srcId="{E4DB42CA-0B85-4F46-939A-3C1147A541F4}" destId="{5CF6AD51-273B-4BF5-B5AC-38CBD4AAE234}" srcOrd="0" destOrd="6" presId="urn:microsoft.com/office/officeart/2005/8/layout/hList1"/>
    <dgm:cxn modelId="{169DAD7A-C103-4849-8664-1AEFE8DED102}" srcId="{F66099B6-DBBD-4AB0-82D2-877B80F846F7}" destId="{4FF0CBCE-CD0E-492D-85CE-846031023A18}" srcOrd="2" destOrd="0" parTransId="{2EDF0D53-EF75-4707-B8D3-50F472FF5A33}" sibTransId="{2EED9504-4EFC-49E4-98D7-13E1260821D3}"/>
    <dgm:cxn modelId="{BEDFB17E-5019-4208-B214-FD61F99CE98D}" srcId="{42D71409-67F9-455C-8C6D-716D284AAA6B}" destId="{972BB441-E685-44F7-8C9B-F6CCECBDD6E4}" srcOrd="3" destOrd="0" parTransId="{F993035A-2438-4F4F-BF4A-A8AF46263E6C}" sibTransId="{0834BB0D-80F6-4BE0-946F-840C9C19D0AE}"/>
    <dgm:cxn modelId="{03BC5581-1AB3-4D77-A45D-212DACB2927C}" srcId="{42D71409-67F9-455C-8C6D-716D284AAA6B}" destId="{91FBB539-B7E1-495B-A3AA-42F5FE865DD3}" srcOrd="1" destOrd="0" parTransId="{12A0F32F-836C-4D3B-AFA6-29BD9A1F3CC7}" sibTransId="{3FAB0BB8-24B4-45BC-A3AD-95135E559BEE}"/>
    <dgm:cxn modelId="{2FE72384-BDD1-4D1E-A1D8-A8B538C42292}" type="presOf" srcId="{5042274B-D071-4ED4-87D5-7F42DE67F66D}" destId="{7D157D37-29DE-4E6D-B7CF-69C0FA45F7AD}" srcOrd="0" destOrd="1" presId="urn:microsoft.com/office/officeart/2005/8/layout/hList1"/>
    <dgm:cxn modelId="{9FE9938C-72A3-4013-8616-6E507D647227}" type="presOf" srcId="{3720B83F-AA27-481E-B792-8610F22A1521}" destId="{36D4A3A6-7BB4-4535-B114-A3E0193EBAAD}" srcOrd="0" destOrd="6" presId="urn:microsoft.com/office/officeart/2005/8/layout/hList1"/>
    <dgm:cxn modelId="{6916E698-DD23-4B3C-AC6D-66F3CA2C7BDF}" type="presOf" srcId="{A9B2345E-2202-4227-933B-E522C998B00E}" destId="{36D4A3A6-7BB4-4535-B114-A3E0193EBAAD}" srcOrd="0" destOrd="2" presId="urn:microsoft.com/office/officeart/2005/8/layout/hList1"/>
    <dgm:cxn modelId="{21E4789C-9BF7-4D29-8C93-08CD9A93EF57}" type="presOf" srcId="{E65170B2-839E-4F5C-A5B9-BBDB9D24ADE2}" destId="{36D4A3A6-7BB4-4535-B114-A3E0193EBAAD}" srcOrd="0" destOrd="4" presId="urn:microsoft.com/office/officeart/2005/8/layout/hList1"/>
    <dgm:cxn modelId="{23E66CA3-C348-47B3-A917-7C8F67F6D47C}" type="presOf" srcId="{C92D2A3B-CB72-4025-8B90-45AAE4CC9F47}" destId="{7D157D37-29DE-4E6D-B7CF-69C0FA45F7AD}" srcOrd="0" destOrd="5" presId="urn:microsoft.com/office/officeart/2005/8/layout/hList1"/>
    <dgm:cxn modelId="{992D52A4-B8BE-4167-A733-0CCCFFF74DAD}" srcId="{EE62A4F6-4AC4-435B-990E-81A71CE8CAC7}" destId="{3598A6DE-48A9-45AA-980A-95F2B666D39C}" srcOrd="3" destOrd="0" parTransId="{A68131AA-A85C-4142-BCD0-813AB261571B}" sibTransId="{9AD2CC5B-68E9-4FCE-9C90-8B863962B891}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417DF0AA-2E81-4FE7-A339-2B87EA4D56AC}" type="presOf" srcId="{F66099B6-DBBD-4AB0-82D2-877B80F846F7}" destId="{C9D212FA-8AA5-4434-8EB9-9478E66F1B86}" srcOrd="0" destOrd="0" presId="urn:microsoft.com/office/officeart/2005/8/layout/hList1"/>
    <dgm:cxn modelId="{5BFA3FB1-5029-46A1-B1A8-6DAD59D4F8A3}" type="presOf" srcId="{3598A6DE-48A9-45AA-980A-95F2B666D39C}" destId="{36D4A3A6-7BB4-4535-B114-A3E0193EBAAD}" srcOrd="0" destOrd="3" presId="urn:microsoft.com/office/officeart/2005/8/layout/hList1"/>
    <dgm:cxn modelId="{7FC06EB4-82A3-47F1-82CB-A71C7C23AB70}" srcId="{42D71409-67F9-455C-8C6D-716D284AAA6B}" destId="{A0494C68-1638-4FDB-B63B-49BCED05E6B0}" srcOrd="4" destOrd="0" parTransId="{7FE7334D-08B5-4042-A04C-1C5104CB6665}" sibTransId="{7508668A-0A43-4057-8E72-55D0B6C93971}"/>
    <dgm:cxn modelId="{4537DDB8-1A1E-40F5-B096-A86BB211E49D}" srcId="{EE62A4F6-4AC4-435B-990E-81A71CE8CAC7}" destId="{3720B83F-AA27-481E-B792-8610F22A1521}" srcOrd="6" destOrd="0" parTransId="{F17D5A35-B73F-4BC3-AE00-16D91C135B69}" sibTransId="{6F1FA405-461B-4BB8-9C7F-23C819DA1420}"/>
    <dgm:cxn modelId="{488454BA-0346-4C81-BE90-8FD8695A85BB}" type="presOf" srcId="{1286252E-A200-48D2-A153-E64E582A36BF}" destId="{5CF6AD51-273B-4BF5-B5AC-38CBD4AAE234}" srcOrd="0" destOrd="5" presId="urn:microsoft.com/office/officeart/2005/8/layout/hList1"/>
    <dgm:cxn modelId="{17448DBF-CD07-4F58-BFD0-27332594A913}" type="presOf" srcId="{4FF0CBCE-CD0E-492D-85CE-846031023A18}" destId="{7D157D37-29DE-4E6D-B7CF-69C0FA45F7AD}" srcOrd="0" destOrd="2" presId="urn:microsoft.com/office/officeart/2005/8/layout/hList1"/>
    <dgm:cxn modelId="{CD4ABEC6-1C39-4228-9C55-C3D177E77461}" type="presOf" srcId="{E709493D-4542-420F-8E63-514AE5EEDBF5}" destId="{36D4A3A6-7BB4-4535-B114-A3E0193EBAAD}" srcOrd="0" destOrd="5" presId="urn:microsoft.com/office/officeart/2005/8/layout/hList1"/>
    <dgm:cxn modelId="{EEB0BACD-A7B7-46FA-A5F5-5808951A6103}" srcId="{42D71409-67F9-455C-8C6D-716D284AAA6B}" destId="{E22D7490-C232-4EA8-8790-395D6A02C5DA}" srcOrd="2" destOrd="0" parTransId="{E743E22A-8205-4FE1-B24B-EE9A1CC27F50}" sibTransId="{B65BC4C7-3163-46C1-B904-AD6A855F188F}"/>
    <dgm:cxn modelId="{DFB897D7-B7DE-48D9-89A3-FB87F64B4103}" type="presOf" srcId="{E22D7490-C232-4EA8-8790-395D6A02C5DA}" destId="{5CF6AD51-273B-4BF5-B5AC-38CBD4AAE234}" srcOrd="0" destOrd="2" presId="urn:microsoft.com/office/officeart/2005/8/layout/hList1"/>
    <dgm:cxn modelId="{B85FBEDD-9883-467C-B2DB-24FFE1745ADF}" srcId="{EE62A4F6-4AC4-435B-990E-81A71CE8CAC7}" destId="{6492B4DA-675B-4A0B-BDB9-CF93B3D263C8}" srcOrd="0" destOrd="0" parTransId="{27D90FFA-B4E1-4835-B3AE-A71683958EF0}" sibTransId="{DC818DB4-104F-4566-A7DE-8B07304A4CCA}"/>
    <dgm:cxn modelId="{4F227EDE-108F-44EA-AC7E-D3EC424AE278}" srcId="{EE62A4F6-4AC4-435B-990E-81A71CE8CAC7}" destId="{A9B2345E-2202-4227-933B-E522C998B00E}" srcOrd="2" destOrd="0" parTransId="{8F0B59EC-5BAB-47DE-8940-E1504EFB0AC2}" sibTransId="{233E64B8-1A62-4931-8C36-830D119401E5}"/>
    <dgm:cxn modelId="{BD7A7CE1-06D9-437F-B1C0-A4BFAC950600}" srcId="{EE62A4F6-4AC4-435B-990E-81A71CE8CAC7}" destId="{E65170B2-839E-4F5C-A5B9-BBDB9D24ADE2}" srcOrd="4" destOrd="0" parTransId="{ACB5745F-EAA1-4251-96D0-AA4A9587D467}" sibTransId="{1BE5FD48-4983-4FD6-97FC-6ED1D27B2ECB}"/>
    <dgm:cxn modelId="{378427E3-2CE8-4CF4-AF75-7CE0E8C964CC}" srcId="{42D71409-67F9-455C-8C6D-716D284AAA6B}" destId="{1286252E-A200-48D2-A153-E64E582A36BF}" srcOrd="5" destOrd="0" parTransId="{110BB14D-E3C3-4BC4-888C-8CC3EE20609B}" sibTransId="{C7EF2645-BA9B-4D5B-A58C-C078B8903FF3}"/>
    <dgm:cxn modelId="{4F7368E5-93AA-4523-A128-4131B4BC59AA}" type="presOf" srcId="{75773E36-5DEA-429B-9516-6B82BFA24D9F}" destId="{7D157D37-29DE-4E6D-B7CF-69C0FA45F7AD}" srcOrd="0" destOrd="4" presId="urn:microsoft.com/office/officeart/2005/8/layout/hList1"/>
    <dgm:cxn modelId="{7E0622E7-282D-4AAA-A519-46F4694B9CFB}" srcId="{F66099B6-DBBD-4AB0-82D2-877B80F846F7}" destId="{93682338-FE4F-4FC6-93EA-9C7FC754E531}" srcOrd="6" destOrd="0" parTransId="{C6552CD5-058A-4E29-9A8A-2C9BB2BF39C2}" sibTransId="{84C67C53-7FF1-4C7C-81D6-977DE0C716AE}"/>
    <dgm:cxn modelId="{58AD7EEF-D408-406B-87EE-4691D4C30668}" srcId="{42D71409-67F9-455C-8C6D-716D284AAA6B}" destId="{8EA7219F-BDB2-48EB-9EEB-3133522D132E}" srcOrd="0" destOrd="0" parTransId="{3EE8403A-CB7C-4815-85BD-AEBCAEB71B37}" sibTransId="{C94B7947-85DC-4B21-BB99-DF8438356F98}"/>
    <dgm:cxn modelId="{86CD0BFA-3268-4179-9E6F-C68418D70EE3}" srcId="{F66099B6-DBBD-4AB0-82D2-877B80F846F7}" destId="{75773E36-5DEA-429B-9516-6B82BFA24D9F}" srcOrd="4" destOrd="0" parTransId="{E71EAD57-CD6E-45E9-9D42-8CC65555DD78}" sibTransId="{162BFAD6-641C-4CDB-8DDE-54B8DB305AF1}"/>
    <dgm:cxn modelId="{02F508FB-CB61-4C6D-8428-DC04F20A27A3}" type="presOf" srcId="{93682338-FE4F-4FC6-93EA-9C7FC754E531}" destId="{7D157D37-29DE-4E6D-B7CF-69C0FA45F7AD}" srcOrd="0" destOrd="6" presId="urn:microsoft.com/office/officeart/2005/8/layout/hList1"/>
    <dgm:cxn modelId="{2F3116FD-0FF3-4795-854A-22B36A9B8CDC}" type="presOf" srcId="{A0494C68-1638-4FDB-B63B-49BCED05E6B0}" destId="{5CF6AD51-273B-4BF5-B5AC-38CBD4AAE234}" srcOrd="0" destOrd="4" presId="urn:microsoft.com/office/officeart/2005/8/layout/hList1"/>
    <dgm:cxn modelId="{B6903127-C528-417C-8333-65609683E13F}" type="presParOf" srcId="{ED315F88-EFEA-4155-B9C9-A2978C43B664}" destId="{0B81E80C-C7EF-4F7A-B9FB-A6E658917D4D}" srcOrd="0" destOrd="0" presId="urn:microsoft.com/office/officeart/2005/8/layout/hList1"/>
    <dgm:cxn modelId="{8154646D-9C08-4266-A594-749BCCE7CD85}" type="presParOf" srcId="{0B81E80C-C7EF-4F7A-B9FB-A6E658917D4D}" destId="{9E1F39AB-B84D-4B95-9F06-E8910C9269B8}" srcOrd="0" destOrd="0" presId="urn:microsoft.com/office/officeart/2005/8/layout/hList1"/>
    <dgm:cxn modelId="{3A2C4EEE-B3DF-4CAB-BA83-E842C97E2382}" type="presParOf" srcId="{0B81E80C-C7EF-4F7A-B9FB-A6E658917D4D}" destId="{5CF6AD51-273B-4BF5-B5AC-38CBD4AAE234}" srcOrd="1" destOrd="0" presId="urn:microsoft.com/office/officeart/2005/8/layout/hList1"/>
    <dgm:cxn modelId="{537C814A-0E09-484A-A812-D58075EACE3A}" type="presParOf" srcId="{ED315F88-EFEA-4155-B9C9-A2978C43B664}" destId="{52D9B301-F76C-4244-A44E-B2485D3B9D84}" srcOrd="1" destOrd="0" presId="urn:microsoft.com/office/officeart/2005/8/layout/hList1"/>
    <dgm:cxn modelId="{59F6B1A7-BC8E-4015-9664-85BB4DE2823E}" type="presParOf" srcId="{ED315F88-EFEA-4155-B9C9-A2978C43B664}" destId="{29E86DDF-557C-4C26-A494-DBE83F76C563}" srcOrd="2" destOrd="0" presId="urn:microsoft.com/office/officeart/2005/8/layout/hList1"/>
    <dgm:cxn modelId="{2CB122B0-48C9-4E8E-86E0-879C5F827340}" type="presParOf" srcId="{29E86DDF-557C-4C26-A494-DBE83F76C563}" destId="{C9D212FA-8AA5-4434-8EB9-9478E66F1B86}" srcOrd="0" destOrd="0" presId="urn:microsoft.com/office/officeart/2005/8/layout/hList1"/>
    <dgm:cxn modelId="{25AC8E02-22FC-4EE6-8595-CB813772D360}" type="presParOf" srcId="{29E86DDF-557C-4C26-A494-DBE83F76C563}" destId="{7D157D37-29DE-4E6D-B7CF-69C0FA45F7AD}" srcOrd="1" destOrd="0" presId="urn:microsoft.com/office/officeart/2005/8/layout/hList1"/>
    <dgm:cxn modelId="{7CED42B5-A98B-41FA-B3E3-CF0CD44DFED1}" type="presParOf" srcId="{ED315F88-EFEA-4155-B9C9-A2978C43B664}" destId="{B30C62DD-C5C8-48D3-A79C-C91294028099}" srcOrd="3" destOrd="0" presId="urn:microsoft.com/office/officeart/2005/8/layout/hList1"/>
    <dgm:cxn modelId="{BD668156-C8CE-42B7-BE63-6ADF5CB7C9BA}" type="presParOf" srcId="{ED315F88-EFEA-4155-B9C9-A2978C43B664}" destId="{32CBBE49-6C20-4719-9D2C-C8B7DBA41225}" srcOrd="4" destOrd="0" presId="urn:microsoft.com/office/officeart/2005/8/layout/hList1"/>
    <dgm:cxn modelId="{3165384B-FB4D-4006-9310-6E326E823A60}" type="presParOf" srcId="{32CBBE49-6C20-4719-9D2C-C8B7DBA41225}" destId="{68C621C9-D6D8-4723-B0BD-87BFD58C9B89}" srcOrd="0" destOrd="0" presId="urn:microsoft.com/office/officeart/2005/8/layout/hList1"/>
    <dgm:cxn modelId="{8126CC10-80E4-4C69-BAE2-0402791056C1}" type="presParOf" srcId="{32CBBE49-6C20-4719-9D2C-C8B7DBA41225}" destId="{36D4A3A6-7BB4-4535-B114-A3E0193EBAAD}" srcOrd="1" destOrd="0" presId="urn:microsoft.com/office/officeart/2005/8/layout/h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5/8/layout/h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/>
      <dgm:t>
        <a:bodyPr/>
        <a:lstStyle/>
        <a:p>
          <a:r>
            <a:rPr lang="en-US" dirty="0"/>
            <a:t>Pour qui ?</a:t>
          </a: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/>
      <dgm:spPr/>
      <dgm:t>
        <a:bodyPr/>
        <a:lstStyle/>
        <a:p>
          <a:r>
            <a:rPr lang="en-US" dirty="0" err="1"/>
            <a:t>Pourquoi</a:t>
          </a:r>
          <a:r>
            <a:rPr lang="en-US" dirty="0"/>
            <a:t> ?</a:t>
          </a: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/>
      <dgm:spPr/>
      <dgm:t>
        <a:bodyPr/>
        <a:lstStyle/>
        <a:p>
          <a:r>
            <a:rPr lang="en-US" dirty="0"/>
            <a:t>Comment ?</a:t>
          </a: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C594B031-7BF2-45AF-9533-485E4903B324}">
      <dgm:prSet phldrT="[Text]"/>
      <dgm:spPr/>
      <dgm:t>
        <a:bodyPr/>
        <a:lstStyle/>
        <a:p>
          <a:r>
            <a:rPr lang="en-US" dirty="0"/>
            <a:t>Anticiper les changements</a:t>
          </a:r>
        </a:p>
      </dgm:t>
    </dgm:pt>
    <dgm:pt modelId="{5A69C382-C836-4651-90C3-9B7AEF3C05FB}" type="parTrans" cxnId="{1863D860-3716-4E6D-8428-692C06989C2B}">
      <dgm:prSet/>
      <dgm:spPr/>
      <dgm:t>
        <a:bodyPr/>
        <a:lstStyle/>
        <a:p>
          <a:endParaRPr lang="en-US"/>
        </a:p>
      </dgm:t>
    </dgm:pt>
    <dgm:pt modelId="{5D8246B1-B7CD-4698-B93F-EA29EBA4C752}" type="sibTrans" cxnId="{1863D860-3716-4E6D-8428-692C06989C2B}">
      <dgm:prSet/>
      <dgm:spPr/>
      <dgm:t>
        <a:bodyPr/>
        <a:lstStyle/>
        <a:p>
          <a:endParaRPr lang="en-US"/>
        </a:p>
      </dgm:t>
    </dgm:pt>
    <dgm:pt modelId="{6492B4DA-675B-4A0B-BDB9-CF93B3D263C8}">
      <dgm:prSet phldrT="[Text]"/>
      <dgm:spPr/>
      <dgm:t>
        <a:bodyPr/>
        <a:lstStyle/>
        <a:p>
          <a:r>
            <a:rPr lang="en-US" dirty="0"/>
            <a:t>En définissant les objectifs de veille</a:t>
          </a:r>
        </a:p>
      </dgm:t>
    </dgm:pt>
    <dgm:pt modelId="{27D90FFA-B4E1-4835-B3AE-A71683958EF0}" type="parTrans" cxnId="{B85FBEDD-9883-467C-B2DB-24FFE1745ADF}">
      <dgm:prSet/>
      <dgm:spPr/>
      <dgm:t>
        <a:bodyPr/>
        <a:lstStyle/>
        <a:p>
          <a:endParaRPr lang="en-US"/>
        </a:p>
      </dgm:t>
    </dgm:pt>
    <dgm:pt modelId="{DC818DB4-104F-4566-A7DE-8B07304A4CCA}" type="sibTrans" cxnId="{B85FBEDD-9883-467C-B2DB-24FFE1745ADF}">
      <dgm:prSet/>
      <dgm:spPr/>
      <dgm:t>
        <a:bodyPr/>
        <a:lstStyle/>
        <a:p>
          <a:endParaRPr lang="en-US"/>
        </a:p>
      </dgm:t>
    </dgm:pt>
    <dgm:pt modelId="{A9B2345E-2202-4227-933B-E522C998B00E}">
      <dgm:prSet phldrT="[Text]"/>
      <dgm:spPr/>
      <dgm:t>
        <a:bodyPr/>
        <a:lstStyle/>
        <a:p>
          <a:r>
            <a:rPr lang="en-US" dirty="0"/>
            <a:t>En sélectionnant des sources d’information</a:t>
          </a:r>
        </a:p>
      </dgm:t>
    </dgm:pt>
    <dgm:pt modelId="{8F0B59EC-5BAB-47DE-8940-E1504EFB0AC2}" type="parTrans" cxnId="{4F227EDE-108F-44EA-AC7E-D3EC424AE278}">
      <dgm:prSet/>
      <dgm:spPr/>
      <dgm:t>
        <a:bodyPr/>
        <a:lstStyle/>
        <a:p>
          <a:endParaRPr lang="en-US"/>
        </a:p>
      </dgm:t>
    </dgm:pt>
    <dgm:pt modelId="{233E64B8-1A62-4931-8C36-830D119401E5}" type="sibTrans" cxnId="{4F227EDE-108F-44EA-AC7E-D3EC424AE278}">
      <dgm:prSet/>
      <dgm:spPr/>
      <dgm:t>
        <a:bodyPr/>
        <a:lstStyle/>
        <a:p>
          <a:endParaRPr lang="en-US"/>
        </a:p>
      </dgm:t>
    </dgm:pt>
    <dgm:pt modelId="{E65170B2-839E-4F5C-A5B9-BBDB9D24ADE2}">
      <dgm:prSet phldrT="[Text]"/>
      <dgm:spPr/>
      <dgm:t>
        <a:bodyPr/>
        <a:lstStyle/>
        <a:p>
          <a:r>
            <a:rPr lang="en-US" dirty="0"/>
            <a:t>En utilisant des outils de veille</a:t>
          </a:r>
        </a:p>
      </dgm:t>
    </dgm:pt>
    <dgm:pt modelId="{ACB5745F-EAA1-4251-96D0-AA4A9587D467}" type="parTrans" cxnId="{BD7A7CE1-06D9-437F-B1C0-A4BFAC950600}">
      <dgm:prSet/>
      <dgm:spPr/>
      <dgm:t>
        <a:bodyPr/>
        <a:lstStyle/>
        <a:p>
          <a:endParaRPr lang="en-US"/>
        </a:p>
      </dgm:t>
    </dgm:pt>
    <dgm:pt modelId="{1BE5FD48-4983-4FD6-97FC-6ED1D27B2ECB}" type="sibTrans" cxnId="{BD7A7CE1-06D9-437F-B1C0-A4BFAC950600}">
      <dgm:prSet/>
      <dgm:spPr/>
      <dgm:t>
        <a:bodyPr/>
        <a:lstStyle/>
        <a:p>
          <a:endParaRPr lang="en-US"/>
        </a:p>
      </dgm:t>
    </dgm:pt>
    <dgm:pt modelId="{3720B83F-AA27-481E-B792-8610F22A1521}">
      <dgm:prSet phldrT="[Text]"/>
      <dgm:spPr/>
      <dgm:t>
        <a:bodyPr/>
        <a:lstStyle/>
        <a:p>
          <a:r>
            <a:rPr lang="en-US" dirty="0"/>
            <a:t>En analysant et interpretant les informations</a:t>
          </a:r>
        </a:p>
      </dgm:t>
    </dgm:pt>
    <dgm:pt modelId="{F17D5A35-B73F-4BC3-AE00-16D91C135B69}" type="parTrans" cxnId="{4537DDB8-1A1E-40F5-B096-A86BB211E49D}">
      <dgm:prSet/>
      <dgm:spPr/>
      <dgm:t>
        <a:bodyPr/>
        <a:lstStyle/>
        <a:p>
          <a:endParaRPr lang="en-US"/>
        </a:p>
      </dgm:t>
    </dgm:pt>
    <dgm:pt modelId="{6F1FA405-461B-4BB8-9C7F-23C819DA1420}" type="sibTrans" cxnId="{4537DDB8-1A1E-40F5-B096-A86BB211E49D}">
      <dgm:prSet/>
      <dgm:spPr/>
      <dgm:t>
        <a:bodyPr/>
        <a:lstStyle/>
        <a:p>
          <a:endParaRPr lang="en-US"/>
        </a:p>
      </dgm:t>
    </dgm:pt>
    <dgm:pt modelId="{8EA7219F-BDB2-48EB-9EEB-3133522D132E}">
      <dgm:prSet phldrT="[Text]"/>
      <dgm:spPr/>
      <dgm:t>
        <a:bodyPr/>
        <a:lstStyle/>
        <a:p>
          <a:r>
            <a:rPr lang="en-US" dirty="0"/>
            <a:t>Entreprises</a:t>
          </a:r>
        </a:p>
      </dgm:t>
    </dgm:pt>
    <dgm:pt modelId="{C94B7947-85DC-4B21-BB99-DF8438356F98}" type="sibTrans" cxnId="{58AD7EEF-D408-406B-87EE-4691D4C30668}">
      <dgm:prSet/>
      <dgm:spPr/>
      <dgm:t>
        <a:bodyPr/>
        <a:lstStyle/>
        <a:p>
          <a:endParaRPr lang="en-US"/>
        </a:p>
      </dgm:t>
    </dgm:pt>
    <dgm:pt modelId="{3EE8403A-CB7C-4815-85BD-AEBCAEB71B37}" type="parTrans" cxnId="{58AD7EEF-D408-406B-87EE-4691D4C30668}">
      <dgm:prSet/>
      <dgm:spPr/>
      <dgm:t>
        <a:bodyPr/>
        <a:lstStyle/>
        <a:p>
          <a:endParaRPr lang="en-US"/>
        </a:p>
      </dgm:t>
    </dgm:pt>
    <dgm:pt modelId="{E22D7490-C232-4EA8-8790-395D6A02C5DA}">
      <dgm:prSet phldrT="[Text]"/>
      <dgm:spPr/>
      <dgm:t>
        <a:bodyPr/>
        <a:lstStyle/>
        <a:p>
          <a:r>
            <a:rPr lang="en-US" dirty="0"/>
            <a:t>Profesionnels de la R&amp;D</a:t>
          </a:r>
        </a:p>
      </dgm:t>
    </dgm:pt>
    <dgm:pt modelId="{E743E22A-8205-4FE1-B24B-EE9A1CC27F50}" type="parTrans" cxnId="{EEB0BACD-A7B7-46FA-A5F5-5808951A6103}">
      <dgm:prSet/>
      <dgm:spPr/>
      <dgm:t>
        <a:bodyPr/>
        <a:lstStyle/>
        <a:p>
          <a:endParaRPr lang="de-DE"/>
        </a:p>
      </dgm:t>
    </dgm:pt>
    <dgm:pt modelId="{B65BC4C7-3163-46C1-B904-AD6A855F188F}" type="sibTrans" cxnId="{EEB0BACD-A7B7-46FA-A5F5-5808951A6103}">
      <dgm:prSet/>
      <dgm:spPr/>
      <dgm:t>
        <a:bodyPr/>
        <a:lstStyle/>
        <a:p>
          <a:endParaRPr lang="de-DE"/>
        </a:p>
      </dgm:t>
    </dgm:pt>
    <dgm:pt modelId="{A0494C68-1638-4FDB-B63B-49BCED05E6B0}">
      <dgm:prSet phldrT="[Text]"/>
      <dgm:spPr/>
      <dgm:t>
        <a:bodyPr/>
        <a:lstStyle/>
        <a:p>
          <a:r>
            <a:rPr lang="en-US" dirty="0"/>
            <a:t>Développeurs</a:t>
          </a:r>
        </a:p>
      </dgm:t>
    </dgm:pt>
    <dgm:pt modelId="{7FE7334D-08B5-4042-A04C-1C5104CB6665}" type="parTrans" cxnId="{7FC06EB4-82A3-47F1-82CB-A71C7C23AB70}">
      <dgm:prSet/>
      <dgm:spPr/>
      <dgm:t>
        <a:bodyPr/>
        <a:lstStyle/>
        <a:p>
          <a:endParaRPr lang="de-DE"/>
        </a:p>
      </dgm:t>
    </dgm:pt>
    <dgm:pt modelId="{7508668A-0A43-4057-8E72-55D0B6C93971}" type="sibTrans" cxnId="{7FC06EB4-82A3-47F1-82CB-A71C7C23AB70}">
      <dgm:prSet/>
      <dgm:spPr/>
      <dgm:t>
        <a:bodyPr/>
        <a:lstStyle/>
        <a:p>
          <a:endParaRPr lang="de-DE"/>
        </a:p>
      </dgm:t>
    </dgm:pt>
    <dgm:pt modelId="{E4DB42CA-0B85-4F46-939A-3C1147A541F4}">
      <dgm:prSet phldrT="[Text]"/>
      <dgm:spPr/>
      <dgm:t>
        <a:bodyPr/>
        <a:lstStyle/>
        <a:p>
          <a:r>
            <a:rPr lang="en-US" dirty="0"/>
            <a:t>Professionnels IT</a:t>
          </a:r>
        </a:p>
      </dgm:t>
    </dgm:pt>
    <dgm:pt modelId="{FBAC9C78-8A5F-43BE-AAAA-2534A9C4EB8F}" type="parTrans" cxnId="{42F1B713-59A8-4627-A7F7-3E5CF8C17E8B}">
      <dgm:prSet/>
      <dgm:spPr/>
      <dgm:t>
        <a:bodyPr/>
        <a:lstStyle/>
        <a:p>
          <a:endParaRPr lang="de-DE"/>
        </a:p>
      </dgm:t>
    </dgm:pt>
    <dgm:pt modelId="{539FABA9-A099-4878-82C4-B80F02D6F865}" type="sibTrans" cxnId="{42F1B713-59A8-4627-A7F7-3E5CF8C17E8B}">
      <dgm:prSet/>
      <dgm:spPr/>
      <dgm:t>
        <a:bodyPr/>
        <a:lstStyle/>
        <a:p>
          <a:endParaRPr lang="de-DE"/>
        </a:p>
      </dgm:t>
    </dgm:pt>
    <dgm:pt modelId="{4FF0CBCE-CD0E-492D-85CE-846031023A18}">
      <dgm:prSet phldrT="[Text]"/>
      <dgm:spPr/>
      <dgm:t>
        <a:bodyPr/>
        <a:lstStyle/>
        <a:p>
          <a:r>
            <a:rPr lang="en-US" dirty="0"/>
            <a:t>Innover</a:t>
          </a:r>
        </a:p>
      </dgm:t>
    </dgm:pt>
    <dgm:pt modelId="{2EDF0D53-EF75-4707-B8D3-50F472FF5A33}" type="parTrans" cxnId="{169DAD7A-C103-4849-8664-1AEFE8DED102}">
      <dgm:prSet/>
      <dgm:spPr/>
      <dgm:t>
        <a:bodyPr/>
        <a:lstStyle/>
        <a:p>
          <a:endParaRPr lang="de-DE"/>
        </a:p>
      </dgm:t>
    </dgm:pt>
    <dgm:pt modelId="{2EED9504-4EFC-49E4-98D7-13E1260821D3}" type="sibTrans" cxnId="{169DAD7A-C103-4849-8664-1AEFE8DED102}">
      <dgm:prSet/>
      <dgm:spPr/>
      <dgm:t>
        <a:bodyPr/>
        <a:lstStyle/>
        <a:p>
          <a:endParaRPr lang="de-DE"/>
        </a:p>
      </dgm:t>
    </dgm:pt>
    <dgm:pt modelId="{75773E36-5DEA-429B-9516-6B82BFA24D9F}">
      <dgm:prSet phldrT="[Text]"/>
      <dgm:spPr/>
      <dgm:t>
        <a:bodyPr/>
        <a:lstStyle/>
        <a:p>
          <a:r>
            <a:rPr lang="en-US" dirty="0"/>
            <a:t>Gagner en compétivité</a:t>
          </a:r>
        </a:p>
      </dgm:t>
    </dgm:pt>
    <dgm:pt modelId="{E71EAD57-CD6E-45E9-9D42-8CC65555DD78}" type="parTrans" cxnId="{86CD0BFA-3268-4179-9E6F-C68418D70EE3}">
      <dgm:prSet/>
      <dgm:spPr/>
      <dgm:t>
        <a:bodyPr/>
        <a:lstStyle/>
        <a:p>
          <a:endParaRPr lang="de-DE"/>
        </a:p>
      </dgm:t>
    </dgm:pt>
    <dgm:pt modelId="{162BFAD6-641C-4CDB-8DDE-54B8DB305AF1}" type="sibTrans" cxnId="{86CD0BFA-3268-4179-9E6F-C68418D70EE3}">
      <dgm:prSet/>
      <dgm:spPr/>
      <dgm:t>
        <a:bodyPr/>
        <a:lstStyle/>
        <a:p>
          <a:endParaRPr lang="de-DE"/>
        </a:p>
      </dgm:t>
    </dgm:pt>
    <dgm:pt modelId="{93682338-FE4F-4FC6-93EA-9C7FC754E531}">
      <dgm:prSet phldrT="[Text]"/>
      <dgm:spPr/>
      <dgm:t>
        <a:bodyPr/>
        <a:lstStyle/>
        <a:p>
          <a:r>
            <a:rPr lang="en-US" dirty="0"/>
            <a:t>Prévenir les risques</a:t>
          </a:r>
        </a:p>
      </dgm:t>
    </dgm:pt>
    <dgm:pt modelId="{C6552CD5-058A-4E29-9A8A-2C9BB2BF39C2}" type="parTrans" cxnId="{7E0622E7-282D-4AAA-A519-46F4694B9CFB}">
      <dgm:prSet/>
      <dgm:spPr/>
      <dgm:t>
        <a:bodyPr/>
        <a:lstStyle/>
        <a:p>
          <a:endParaRPr lang="de-DE"/>
        </a:p>
      </dgm:t>
    </dgm:pt>
    <dgm:pt modelId="{84C67C53-7FF1-4C7C-81D6-977DE0C716AE}" type="sibTrans" cxnId="{7E0622E7-282D-4AAA-A519-46F4694B9CFB}">
      <dgm:prSet/>
      <dgm:spPr/>
      <dgm:t>
        <a:bodyPr/>
        <a:lstStyle/>
        <a:p>
          <a:endParaRPr lang="de-DE"/>
        </a:p>
      </dgm:t>
    </dgm:pt>
    <dgm:pt modelId="{35623E56-6EA3-43F6-9AA7-D6A3DD4BFBFB}">
      <dgm:prSet phldrT="[Text]"/>
      <dgm:spPr/>
      <dgm:t>
        <a:bodyPr/>
        <a:lstStyle/>
        <a:p>
          <a:r>
            <a:rPr lang="en-US" dirty="0"/>
            <a:t>Optimiser les processus</a:t>
          </a:r>
        </a:p>
      </dgm:t>
    </dgm:pt>
    <dgm:pt modelId="{42925BBC-4577-43E4-8E33-186F1BDEC5B5}" type="parTrans" cxnId="{17D51030-E5E9-4327-BCFC-0711CCBEDCAF}">
      <dgm:prSet/>
      <dgm:spPr/>
      <dgm:t>
        <a:bodyPr/>
        <a:lstStyle/>
        <a:p>
          <a:endParaRPr lang="de-DE"/>
        </a:p>
      </dgm:t>
    </dgm:pt>
    <dgm:pt modelId="{E72389AD-80B4-41D5-8692-15037B7DF3BF}" type="sibTrans" cxnId="{17D51030-E5E9-4327-BCFC-0711CCBEDCAF}">
      <dgm:prSet/>
      <dgm:spPr/>
      <dgm:t>
        <a:bodyPr/>
        <a:lstStyle/>
        <a:p>
          <a:endParaRPr lang="de-DE"/>
        </a:p>
      </dgm:t>
    </dgm:pt>
    <dgm:pt modelId="{B309982C-424C-4D95-B156-057B7C01D4CE}">
      <dgm:prSet phldrT="[Text]"/>
      <dgm:spPr/>
      <dgm:t>
        <a:bodyPr/>
        <a:lstStyle/>
        <a:p>
          <a:endParaRPr lang="en-US" dirty="0"/>
        </a:p>
      </dgm:t>
    </dgm:pt>
    <dgm:pt modelId="{77848AEA-EFC9-49C9-9769-CF400773EEE1}" type="parTrans" cxnId="{0A9C1BDD-2C06-4926-851B-078184E853A5}">
      <dgm:prSet/>
      <dgm:spPr/>
      <dgm:t>
        <a:bodyPr/>
        <a:lstStyle/>
        <a:p>
          <a:endParaRPr lang="de-DE"/>
        </a:p>
      </dgm:t>
    </dgm:pt>
    <dgm:pt modelId="{A22A6D9D-0220-493D-A113-0DA3B3EBA315}" type="sibTrans" cxnId="{0A9C1BDD-2C06-4926-851B-078184E853A5}">
      <dgm:prSet/>
      <dgm:spPr/>
      <dgm:t>
        <a:bodyPr/>
        <a:lstStyle/>
        <a:p>
          <a:endParaRPr lang="de-DE"/>
        </a:p>
      </dgm:t>
    </dgm:pt>
    <dgm:pt modelId="{3C005453-5C12-4D91-AF7C-1DD5331B2FA4}">
      <dgm:prSet phldrT="[Text]"/>
      <dgm:spPr/>
      <dgm:t>
        <a:bodyPr/>
        <a:lstStyle/>
        <a:p>
          <a:endParaRPr lang="en-US" dirty="0"/>
        </a:p>
      </dgm:t>
    </dgm:pt>
    <dgm:pt modelId="{3EA77D3A-7E42-47CC-9982-F8163F7CD063}" type="parTrans" cxnId="{EEE87924-6C5F-4DBA-8339-AED38BD1D67A}">
      <dgm:prSet/>
      <dgm:spPr/>
      <dgm:t>
        <a:bodyPr/>
        <a:lstStyle/>
        <a:p>
          <a:endParaRPr lang="de-DE"/>
        </a:p>
      </dgm:t>
    </dgm:pt>
    <dgm:pt modelId="{C7F41A1E-1ABD-4BB7-9F02-CA2143E3084B}" type="sibTrans" cxnId="{EEE87924-6C5F-4DBA-8339-AED38BD1D67A}">
      <dgm:prSet/>
      <dgm:spPr/>
      <dgm:t>
        <a:bodyPr/>
        <a:lstStyle/>
        <a:p>
          <a:endParaRPr lang="de-DE"/>
        </a:p>
      </dgm:t>
    </dgm:pt>
    <dgm:pt modelId="{F3E6C310-3D79-4A29-89DF-C75C4F48C1C1}">
      <dgm:prSet phldrT="[Text]"/>
      <dgm:spPr/>
      <dgm:t>
        <a:bodyPr/>
        <a:lstStyle/>
        <a:p>
          <a:endParaRPr lang="en-US" dirty="0"/>
        </a:p>
      </dgm:t>
    </dgm:pt>
    <dgm:pt modelId="{36E94397-A84C-4D73-9E1D-16634A63D57A}" type="parTrans" cxnId="{6AD0CD1B-32DC-45F9-A0F9-136FA78DBF4D}">
      <dgm:prSet/>
      <dgm:spPr/>
      <dgm:t>
        <a:bodyPr/>
        <a:lstStyle/>
        <a:p>
          <a:endParaRPr lang="de-DE"/>
        </a:p>
      </dgm:t>
    </dgm:pt>
    <dgm:pt modelId="{13ED7499-48CB-4858-B029-F81574BB45C2}" type="sibTrans" cxnId="{6AD0CD1B-32DC-45F9-A0F9-136FA78DBF4D}">
      <dgm:prSet/>
      <dgm:spPr/>
      <dgm:t>
        <a:bodyPr/>
        <a:lstStyle/>
        <a:p>
          <a:endParaRPr lang="de-DE"/>
        </a:p>
      </dgm:t>
    </dgm:pt>
    <dgm:pt modelId="{52BCBC58-BA38-456F-B723-07DC4B2F6466}">
      <dgm:prSet phldrT="[Text]"/>
      <dgm:spPr/>
      <dgm:t>
        <a:bodyPr/>
        <a:lstStyle/>
        <a:p>
          <a:endParaRPr lang="en-US" dirty="0"/>
        </a:p>
      </dgm:t>
    </dgm:pt>
    <dgm:pt modelId="{3F0ABE1A-6071-41BE-9A8A-0E5DE2C04082}" type="parTrans" cxnId="{7E744B3F-7AD6-49BD-9ADB-1286C781DE24}">
      <dgm:prSet/>
      <dgm:spPr/>
      <dgm:t>
        <a:bodyPr/>
        <a:lstStyle/>
        <a:p>
          <a:endParaRPr lang="de-DE"/>
        </a:p>
      </dgm:t>
    </dgm:pt>
    <dgm:pt modelId="{38F7527F-9B51-4C8A-B791-C8AFE724786E}" type="sibTrans" cxnId="{7E744B3F-7AD6-49BD-9ADB-1286C781DE24}">
      <dgm:prSet/>
      <dgm:spPr/>
      <dgm:t>
        <a:bodyPr/>
        <a:lstStyle/>
        <a:p>
          <a:endParaRPr lang="de-DE"/>
        </a:p>
      </dgm:t>
    </dgm:pt>
    <dgm:pt modelId="{D96D5244-2501-4887-9351-90A0DDAF5944}">
      <dgm:prSet phldrT="[Text]"/>
      <dgm:spPr/>
      <dgm:t>
        <a:bodyPr/>
        <a:lstStyle/>
        <a:p>
          <a:endParaRPr lang="en-US" dirty="0"/>
        </a:p>
      </dgm:t>
    </dgm:pt>
    <dgm:pt modelId="{07B747A8-0303-4134-88DF-6BC48C58E8C3}" type="parTrans" cxnId="{07C73F10-5230-42C7-B488-8947076E327F}">
      <dgm:prSet/>
      <dgm:spPr/>
      <dgm:t>
        <a:bodyPr/>
        <a:lstStyle/>
        <a:p>
          <a:endParaRPr lang="de-DE"/>
        </a:p>
      </dgm:t>
    </dgm:pt>
    <dgm:pt modelId="{AA8785A9-E11A-43D9-9716-8CFE1192E17F}" type="sibTrans" cxnId="{07C73F10-5230-42C7-B488-8947076E327F}">
      <dgm:prSet/>
      <dgm:spPr/>
      <dgm:t>
        <a:bodyPr/>
        <a:lstStyle/>
        <a:p>
          <a:endParaRPr lang="de-DE"/>
        </a:p>
      </dgm:t>
    </dgm:pt>
    <dgm:pt modelId="{68188CAD-870C-4871-A265-E38BE1E96041}">
      <dgm:prSet phldrT="[Text]"/>
      <dgm:spPr/>
      <dgm:t>
        <a:bodyPr/>
        <a:lstStyle/>
        <a:p>
          <a:endParaRPr lang="en-US" dirty="0"/>
        </a:p>
      </dgm:t>
    </dgm:pt>
    <dgm:pt modelId="{2A813450-BB29-42FD-9C79-A7D1DDF0644E}" type="parTrans" cxnId="{6CE61085-6CA4-4DEF-8B18-0BE2BDBB4E6C}">
      <dgm:prSet/>
      <dgm:spPr/>
      <dgm:t>
        <a:bodyPr/>
        <a:lstStyle/>
        <a:p>
          <a:endParaRPr lang="de-DE"/>
        </a:p>
      </dgm:t>
    </dgm:pt>
    <dgm:pt modelId="{0164966F-176F-4D09-85D0-E3C2FE48D05A}" type="sibTrans" cxnId="{6CE61085-6CA4-4DEF-8B18-0BE2BDBB4E6C}">
      <dgm:prSet/>
      <dgm:spPr/>
      <dgm:t>
        <a:bodyPr/>
        <a:lstStyle/>
        <a:p>
          <a:endParaRPr lang="de-DE"/>
        </a:p>
      </dgm:t>
    </dgm:pt>
    <dgm:pt modelId="{D9B531B1-6B0E-4DD9-843F-47E052A96A9C}">
      <dgm:prSet phldrT="[Text]"/>
      <dgm:spPr/>
      <dgm:t>
        <a:bodyPr/>
        <a:lstStyle/>
        <a:p>
          <a:endParaRPr lang="en-US" dirty="0"/>
        </a:p>
      </dgm:t>
    </dgm:pt>
    <dgm:pt modelId="{465BDAA0-CC23-4553-9A93-159A98FC5B76}" type="parTrans" cxnId="{224EE8F7-8913-4AC7-94F6-AD32BF62677F}">
      <dgm:prSet/>
      <dgm:spPr/>
      <dgm:t>
        <a:bodyPr/>
        <a:lstStyle/>
        <a:p>
          <a:endParaRPr lang="de-DE"/>
        </a:p>
      </dgm:t>
    </dgm:pt>
    <dgm:pt modelId="{E408991D-84BD-4374-A118-C7CEB87E38AC}" type="sibTrans" cxnId="{224EE8F7-8913-4AC7-94F6-AD32BF62677F}">
      <dgm:prSet/>
      <dgm:spPr/>
      <dgm:t>
        <a:bodyPr/>
        <a:lstStyle/>
        <a:p>
          <a:endParaRPr lang="de-DE"/>
        </a:p>
      </dgm:t>
    </dgm:pt>
    <dgm:pt modelId="{832FC308-7C26-4CB3-95E3-D0C17DEAD377}">
      <dgm:prSet phldrT="[Text]"/>
      <dgm:spPr/>
      <dgm:t>
        <a:bodyPr/>
        <a:lstStyle/>
        <a:p>
          <a:endParaRPr lang="en-US" dirty="0"/>
        </a:p>
      </dgm:t>
    </dgm:pt>
    <dgm:pt modelId="{7E047EB4-C6A2-44C3-A6AA-6AE6F73CA855}" type="parTrans" cxnId="{EB4C57E3-E733-45BD-A9CB-A6949031AA86}">
      <dgm:prSet/>
      <dgm:spPr/>
      <dgm:t>
        <a:bodyPr/>
        <a:lstStyle/>
        <a:p>
          <a:endParaRPr lang="de-DE"/>
        </a:p>
      </dgm:t>
    </dgm:pt>
    <dgm:pt modelId="{CC99C51D-3A68-4359-AB75-7D39EE717F8F}" type="sibTrans" cxnId="{EB4C57E3-E733-45BD-A9CB-A6949031AA86}">
      <dgm:prSet/>
      <dgm:spPr/>
      <dgm:t>
        <a:bodyPr/>
        <a:lstStyle/>
        <a:p>
          <a:endParaRPr lang="de-DE"/>
        </a:p>
      </dgm:t>
    </dgm:pt>
    <dgm:pt modelId="{817D614C-3AA4-44C3-B183-B5B54CF86638}">
      <dgm:prSet phldrT="[Text]"/>
      <dgm:spPr/>
      <dgm:t>
        <a:bodyPr/>
        <a:lstStyle/>
        <a:p>
          <a:endParaRPr lang="en-US" dirty="0"/>
        </a:p>
      </dgm:t>
    </dgm:pt>
    <dgm:pt modelId="{D0198FF2-B962-45E4-9B94-814C330FB1D9}" type="parTrans" cxnId="{B5A1A648-ED3B-48D5-8643-5DA1525FB3AE}">
      <dgm:prSet/>
      <dgm:spPr/>
      <dgm:t>
        <a:bodyPr/>
        <a:lstStyle/>
        <a:p>
          <a:endParaRPr lang="de-DE"/>
        </a:p>
      </dgm:t>
    </dgm:pt>
    <dgm:pt modelId="{2C5C42FC-3969-4ED8-BBBE-1E27C6BB2D13}" type="sibTrans" cxnId="{B5A1A648-ED3B-48D5-8643-5DA1525FB3AE}">
      <dgm:prSet/>
      <dgm:spPr/>
      <dgm:t>
        <a:bodyPr/>
        <a:lstStyle/>
        <a:p>
          <a:endParaRPr lang="de-DE"/>
        </a:p>
      </dgm:t>
    </dgm:pt>
    <dgm:pt modelId="{1F1C2A71-EF8A-43E5-B86F-C879CA0E1B63}">
      <dgm:prSet phldrT="[Text]"/>
      <dgm:spPr/>
      <dgm:t>
        <a:bodyPr/>
        <a:lstStyle/>
        <a:p>
          <a:endParaRPr lang="en-US" dirty="0"/>
        </a:p>
      </dgm:t>
    </dgm:pt>
    <dgm:pt modelId="{D8E0A75C-8F2F-4585-A135-C809AFA5BECE}" type="parTrans" cxnId="{EA88098E-F76F-452E-909A-3C6369F497E7}">
      <dgm:prSet/>
      <dgm:spPr/>
      <dgm:t>
        <a:bodyPr/>
        <a:lstStyle/>
        <a:p>
          <a:endParaRPr lang="de-DE"/>
        </a:p>
      </dgm:t>
    </dgm:pt>
    <dgm:pt modelId="{3EE218BC-71D8-4126-BD22-9B41F0E8B275}" type="sibTrans" cxnId="{EA88098E-F76F-452E-909A-3C6369F497E7}">
      <dgm:prSet/>
      <dgm:spPr/>
      <dgm:t>
        <a:bodyPr/>
        <a:lstStyle/>
        <a:p>
          <a:endParaRPr lang="de-DE"/>
        </a:p>
      </dgm:t>
    </dgm:pt>
    <dgm:pt modelId="{ED315F88-EFEA-4155-B9C9-A2978C43B664}" type="pres">
      <dgm:prSet presAssocID="{B9C32B05-62EA-407A-B21C-2310C7945705}" presName="Name0" presStyleCnt="0">
        <dgm:presLayoutVars>
          <dgm:dir/>
          <dgm:animLvl val="lvl"/>
          <dgm:resizeHandles val="exact"/>
        </dgm:presLayoutVars>
      </dgm:prSet>
      <dgm:spPr/>
    </dgm:pt>
    <dgm:pt modelId="{0B81E80C-C7EF-4F7A-B9FB-A6E658917D4D}" type="pres">
      <dgm:prSet presAssocID="{42D71409-67F9-455C-8C6D-716D284AAA6B}" presName="composite" presStyleCnt="0"/>
      <dgm:spPr/>
    </dgm:pt>
    <dgm:pt modelId="{9E1F39AB-B84D-4B95-9F06-E8910C9269B8}" type="pres">
      <dgm:prSet presAssocID="{42D71409-67F9-455C-8C6D-716D284AAA6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CF6AD51-273B-4BF5-B5AC-38CBD4AAE234}" type="pres">
      <dgm:prSet presAssocID="{42D71409-67F9-455C-8C6D-716D284AAA6B}" presName="desTx" presStyleLbl="alignAccFollowNode1" presStyleIdx="0" presStyleCnt="3">
        <dgm:presLayoutVars>
          <dgm:bulletEnabled val="1"/>
        </dgm:presLayoutVars>
      </dgm:prSet>
      <dgm:spPr/>
    </dgm:pt>
    <dgm:pt modelId="{52D9B301-F76C-4244-A44E-B2485D3B9D84}" type="pres">
      <dgm:prSet presAssocID="{478B7D3C-9FB4-4BC6-90AC-49960560DECD}" presName="space" presStyleCnt="0"/>
      <dgm:spPr/>
    </dgm:pt>
    <dgm:pt modelId="{29E86DDF-557C-4C26-A494-DBE83F76C563}" type="pres">
      <dgm:prSet presAssocID="{F66099B6-DBBD-4AB0-82D2-877B80F846F7}" presName="composite" presStyleCnt="0"/>
      <dgm:spPr/>
    </dgm:pt>
    <dgm:pt modelId="{C9D212FA-8AA5-4434-8EB9-9478E66F1B86}" type="pres">
      <dgm:prSet presAssocID="{F66099B6-DBBD-4AB0-82D2-877B80F846F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D157D37-29DE-4E6D-B7CF-69C0FA45F7AD}" type="pres">
      <dgm:prSet presAssocID="{F66099B6-DBBD-4AB0-82D2-877B80F846F7}" presName="desTx" presStyleLbl="alignAccFollowNode1" presStyleIdx="1" presStyleCnt="3">
        <dgm:presLayoutVars>
          <dgm:bulletEnabled val="1"/>
        </dgm:presLayoutVars>
      </dgm:prSet>
      <dgm:spPr/>
    </dgm:pt>
    <dgm:pt modelId="{B30C62DD-C5C8-48D3-A79C-C91294028099}" type="pres">
      <dgm:prSet presAssocID="{BC531B32-9B0E-482E-BF91-65C61F17168D}" presName="space" presStyleCnt="0"/>
      <dgm:spPr/>
    </dgm:pt>
    <dgm:pt modelId="{32CBBE49-6C20-4719-9D2C-C8B7DBA41225}" type="pres">
      <dgm:prSet presAssocID="{EE62A4F6-4AC4-435B-990E-81A71CE8CAC7}" presName="composite" presStyleCnt="0"/>
      <dgm:spPr/>
    </dgm:pt>
    <dgm:pt modelId="{68C621C9-D6D8-4723-B0BD-87BFD58C9B89}" type="pres">
      <dgm:prSet presAssocID="{EE62A4F6-4AC4-435B-990E-81A71CE8CAC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6D4A3A6-7BB4-4535-B114-A3E0193EBAAD}" type="pres">
      <dgm:prSet presAssocID="{EE62A4F6-4AC4-435B-990E-81A71CE8CAC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C015102-52FA-40D8-9DD7-910D87B6D4B9}" type="presOf" srcId="{C594B031-7BF2-45AF-9533-485E4903B324}" destId="{7D157D37-29DE-4E6D-B7CF-69C0FA45F7AD}" srcOrd="0" destOrd="0" presId="urn:microsoft.com/office/officeart/2005/8/layout/hList1"/>
    <dgm:cxn modelId="{07C73F10-5230-42C7-B488-8947076E327F}" srcId="{F66099B6-DBBD-4AB0-82D2-877B80F846F7}" destId="{D96D5244-2501-4887-9351-90A0DDAF5944}" srcOrd="3" destOrd="0" parTransId="{07B747A8-0303-4134-88DF-6BC48C58E8C3}" sibTransId="{AA8785A9-E11A-43D9-9716-8CFE1192E17F}"/>
    <dgm:cxn modelId="{42F1B713-59A8-4627-A7F7-3E5CF8C17E8B}" srcId="{42D71409-67F9-455C-8C6D-716D284AAA6B}" destId="{E4DB42CA-0B85-4F46-939A-3C1147A541F4}" srcOrd="6" destOrd="0" parTransId="{FBAC9C78-8A5F-43BE-AAAA-2534A9C4EB8F}" sibTransId="{539FABA9-A099-4878-82C4-B80F02D6F865}"/>
    <dgm:cxn modelId="{5E6EC314-42D6-41F8-92B3-9FF99C3A4FBC}" type="presOf" srcId="{D96D5244-2501-4887-9351-90A0DDAF5944}" destId="{7D157D37-29DE-4E6D-B7CF-69C0FA45F7AD}" srcOrd="0" destOrd="3" presId="urn:microsoft.com/office/officeart/2005/8/layout/hList1"/>
    <dgm:cxn modelId="{DB6BA816-95D1-4F0E-85B3-D6D48A574FF1}" type="presOf" srcId="{1F1C2A71-EF8A-43E5-B86F-C879CA0E1B63}" destId="{36D4A3A6-7BB4-4535-B114-A3E0193EBAAD}" srcOrd="0" destOrd="5" presId="urn:microsoft.com/office/officeart/2005/8/layout/hList1"/>
    <dgm:cxn modelId="{6AD0CD1B-32DC-45F9-A0F9-136FA78DBF4D}" srcId="{42D71409-67F9-455C-8C6D-716D284AAA6B}" destId="{F3E6C310-3D79-4A29-89DF-C75C4F48C1C1}" srcOrd="5" destOrd="0" parTransId="{36E94397-A84C-4D73-9E1D-16634A63D57A}" sibTransId="{13ED7499-48CB-4858-B029-F81574BB45C2}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31E1FA22-DFB8-481E-9A97-ED5B93D38543}" type="presOf" srcId="{EE62A4F6-4AC4-435B-990E-81A71CE8CAC7}" destId="{68C621C9-D6D8-4723-B0BD-87BFD58C9B89}" srcOrd="0" destOrd="0" presId="urn:microsoft.com/office/officeart/2005/8/layout/hList1"/>
    <dgm:cxn modelId="{38113523-169A-4742-878A-B540CE8B766B}" type="presOf" srcId="{3C005453-5C12-4D91-AF7C-1DD5331B2FA4}" destId="{5CF6AD51-273B-4BF5-B5AC-38CBD4AAE234}" srcOrd="0" destOrd="3" presId="urn:microsoft.com/office/officeart/2005/8/layout/hList1"/>
    <dgm:cxn modelId="{EEE87924-6C5F-4DBA-8339-AED38BD1D67A}" srcId="{42D71409-67F9-455C-8C6D-716D284AAA6B}" destId="{3C005453-5C12-4D91-AF7C-1DD5331B2FA4}" srcOrd="3" destOrd="0" parTransId="{3EA77D3A-7E42-47CC-9982-F8163F7CD063}" sibTransId="{C7F41A1E-1ABD-4BB7-9F02-CA2143E3084B}"/>
    <dgm:cxn modelId="{9F210A27-4BCC-4FB2-B00A-468DD206E9B9}" type="presOf" srcId="{B309982C-424C-4D95-B156-057B7C01D4CE}" destId="{5CF6AD51-273B-4BF5-B5AC-38CBD4AAE234}" srcOrd="0" destOrd="1" presId="urn:microsoft.com/office/officeart/2005/8/layout/hList1"/>
    <dgm:cxn modelId="{17D51030-E5E9-4327-BCFC-0711CCBEDCAF}" srcId="{F66099B6-DBBD-4AB0-82D2-877B80F846F7}" destId="{35623E56-6EA3-43F6-9AA7-D6A3DD4BFBFB}" srcOrd="8" destOrd="0" parTransId="{42925BBC-4577-43E4-8E33-186F1BDEC5B5}" sibTransId="{E72389AD-80B4-41D5-8692-15037B7DF3BF}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BC2ABB35-5AA7-4616-8BBC-EB8E4CB6508F}" type="presOf" srcId="{8EA7219F-BDB2-48EB-9EEB-3133522D132E}" destId="{5CF6AD51-273B-4BF5-B5AC-38CBD4AAE234}" srcOrd="0" destOrd="0" presId="urn:microsoft.com/office/officeart/2005/8/layout/hList1"/>
    <dgm:cxn modelId="{6D3CB337-99AA-45DD-B9C9-7219B009DBBD}" type="presOf" srcId="{52BCBC58-BA38-456F-B723-07DC4B2F6466}" destId="{7D157D37-29DE-4E6D-B7CF-69C0FA45F7AD}" srcOrd="0" destOrd="1" presId="urn:microsoft.com/office/officeart/2005/8/layout/hList1"/>
    <dgm:cxn modelId="{DCB06D3D-12DC-435E-B14F-BF19775944B6}" type="presOf" srcId="{6492B4DA-675B-4A0B-BDB9-CF93B3D263C8}" destId="{36D4A3A6-7BB4-4535-B114-A3E0193EBAAD}" srcOrd="0" destOrd="0" presId="urn:microsoft.com/office/officeart/2005/8/layout/hList1"/>
    <dgm:cxn modelId="{7E744B3F-7AD6-49BD-9ADB-1286C781DE24}" srcId="{F66099B6-DBBD-4AB0-82D2-877B80F846F7}" destId="{52BCBC58-BA38-456F-B723-07DC4B2F6466}" srcOrd="1" destOrd="0" parTransId="{3F0ABE1A-6071-41BE-9A8A-0E5DE2C04082}" sibTransId="{38F7527F-9B51-4C8A-B791-C8AFE724786E}"/>
    <dgm:cxn modelId="{DABE625F-B824-41C2-8B25-94E7848B6F31}" type="presOf" srcId="{B9C32B05-62EA-407A-B21C-2310C7945705}" destId="{ED315F88-EFEA-4155-B9C9-A2978C43B664}" srcOrd="0" destOrd="0" presId="urn:microsoft.com/office/officeart/2005/8/layout/hList1"/>
    <dgm:cxn modelId="{1863D860-3716-4E6D-8428-692C06989C2B}" srcId="{F66099B6-DBBD-4AB0-82D2-877B80F846F7}" destId="{C594B031-7BF2-45AF-9533-485E4903B324}" srcOrd="0" destOrd="0" parTransId="{5A69C382-C836-4651-90C3-9B7AEF3C05FB}" sibTransId="{5D8246B1-B7CD-4698-B93F-EA29EBA4C752}"/>
    <dgm:cxn modelId="{61923365-B4FC-466F-9356-8D3C6CCCBC7E}" type="presOf" srcId="{42D71409-67F9-455C-8C6D-716D284AAA6B}" destId="{9E1F39AB-B84D-4B95-9F06-E8910C9269B8}" srcOrd="0" destOrd="0" presId="urn:microsoft.com/office/officeart/2005/8/layout/hList1"/>
    <dgm:cxn modelId="{B5A1A648-ED3B-48D5-8643-5DA1525FB3AE}" srcId="{EE62A4F6-4AC4-435B-990E-81A71CE8CAC7}" destId="{817D614C-3AA4-44C3-B183-B5B54CF86638}" srcOrd="3" destOrd="0" parTransId="{D0198FF2-B962-45E4-9B94-814C330FB1D9}" sibTransId="{2C5C42FC-3969-4ED8-BBBE-1E27C6BB2D13}"/>
    <dgm:cxn modelId="{5242234C-8710-4979-9462-58FAD50FCF5B}" type="presOf" srcId="{D9B531B1-6B0E-4DD9-843F-47E052A96A9C}" destId="{7D157D37-29DE-4E6D-B7CF-69C0FA45F7AD}" srcOrd="0" destOrd="7" presId="urn:microsoft.com/office/officeart/2005/8/layout/hList1"/>
    <dgm:cxn modelId="{A14F5A4C-2B2E-4F87-816B-46D3F6DEAE10}" type="presOf" srcId="{F3E6C310-3D79-4A29-89DF-C75C4F48C1C1}" destId="{5CF6AD51-273B-4BF5-B5AC-38CBD4AAE234}" srcOrd="0" destOrd="5" presId="urn:microsoft.com/office/officeart/2005/8/layout/hList1"/>
    <dgm:cxn modelId="{4D6CC64C-47E1-4D40-88CA-D0483C2179A4}" type="presOf" srcId="{E4DB42CA-0B85-4F46-939A-3C1147A541F4}" destId="{5CF6AD51-273B-4BF5-B5AC-38CBD4AAE234}" srcOrd="0" destOrd="6" presId="urn:microsoft.com/office/officeart/2005/8/layout/hList1"/>
    <dgm:cxn modelId="{85F61058-35A6-47E2-A2B2-06E80DEE9FC6}" type="presOf" srcId="{832FC308-7C26-4CB3-95E3-D0C17DEAD377}" destId="{36D4A3A6-7BB4-4535-B114-A3E0193EBAAD}" srcOrd="0" destOrd="1" presId="urn:microsoft.com/office/officeart/2005/8/layout/hList1"/>
    <dgm:cxn modelId="{169DAD7A-C103-4849-8664-1AEFE8DED102}" srcId="{F66099B6-DBBD-4AB0-82D2-877B80F846F7}" destId="{4FF0CBCE-CD0E-492D-85CE-846031023A18}" srcOrd="2" destOrd="0" parTransId="{2EDF0D53-EF75-4707-B8D3-50F472FF5A33}" sibTransId="{2EED9504-4EFC-49E4-98D7-13E1260821D3}"/>
    <dgm:cxn modelId="{0A03F67C-BF50-4A83-886F-C1A07808CAEA}" type="presOf" srcId="{35623E56-6EA3-43F6-9AA7-D6A3DD4BFBFB}" destId="{7D157D37-29DE-4E6D-B7CF-69C0FA45F7AD}" srcOrd="0" destOrd="8" presId="urn:microsoft.com/office/officeart/2005/8/layout/hList1"/>
    <dgm:cxn modelId="{6CE61085-6CA4-4DEF-8B18-0BE2BDBB4E6C}" srcId="{F66099B6-DBBD-4AB0-82D2-877B80F846F7}" destId="{68188CAD-870C-4871-A265-E38BE1E96041}" srcOrd="5" destOrd="0" parTransId="{2A813450-BB29-42FD-9C79-A7D1DDF0644E}" sibTransId="{0164966F-176F-4D09-85D0-E3C2FE48D05A}"/>
    <dgm:cxn modelId="{9FE9938C-72A3-4013-8616-6E507D647227}" type="presOf" srcId="{3720B83F-AA27-481E-B792-8610F22A1521}" destId="{36D4A3A6-7BB4-4535-B114-A3E0193EBAAD}" srcOrd="0" destOrd="6" presId="urn:microsoft.com/office/officeart/2005/8/layout/hList1"/>
    <dgm:cxn modelId="{EA88098E-F76F-452E-909A-3C6369F497E7}" srcId="{EE62A4F6-4AC4-435B-990E-81A71CE8CAC7}" destId="{1F1C2A71-EF8A-43E5-B86F-C879CA0E1B63}" srcOrd="5" destOrd="0" parTransId="{D8E0A75C-8F2F-4585-A135-C809AFA5BECE}" sibTransId="{3EE218BC-71D8-4126-BD22-9B41F0E8B275}"/>
    <dgm:cxn modelId="{6916E698-DD23-4B3C-AC6D-66F3CA2C7BDF}" type="presOf" srcId="{A9B2345E-2202-4227-933B-E522C998B00E}" destId="{36D4A3A6-7BB4-4535-B114-A3E0193EBAAD}" srcOrd="0" destOrd="2" presId="urn:microsoft.com/office/officeart/2005/8/layout/hList1"/>
    <dgm:cxn modelId="{21E4789C-9BF7-4D29-8C93-08CD9A93EF57}" type="presOf" srcId="{E65170B2-839E-4F5C-A5B9-BBDB9D24ADE2}" destId="{36D4A3A6-7BB4-4535-B114-A3E0193EBAAD}" srcOrd="0" destOrd="4" presId="urn:microsoft.com/office/officeart/2005/8/layout/hList1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417DF0AA-2E81-4FE7-A339-2B87EA4D56AC}" type="presOf" srcId="{F66099B6-DBBD-4AB0-82D2-877B80F846F7}" destId="{C9D212FA-8AA5-4434-8EB9-9478E66F1B86}" srcOrd="0" destOrd="0" presId="urn:microsoft.com/office/officeart/2005/8/layout/hList1"/>
    <dgm:cxn modelId="{7FC06EB4-82A3-47F1-82CB-A71C7C23AB70}" srcId="{42D71409-67F9-455C-8C6D-716D284AAA6B}" destId="{A0494C68-1638-4FDB-B63B-49BCED05E6B0}" srcOrd="4" destOrd="0" parTransId="{7FE7334D-08B5-4042-A04C-1C5104CB6665}" sibTransId="{7508668A-0A43-4057-8E72-55D0B6C93971}"/>
    <dgm:cxn modelId="{4537DDB8-1A1E-40F5-B096-A86BB211E49D}" srcId="{EE62A4F6-4AC4-435B-990E-81A71CE8CAC7}" destId="{3720B83F-AA27-481E-B792-8610F22A1521}" srcOrd="6" destOrd="0" parTransId="{F17D5A35-B73F-4BC3-AE00-16D91C135B69}" sibTransId="{6F1FA405-461B-4BB8-9C7F-23C819DA1420}"/>
    <dgm:cxn modelId="{17448DBF-CD07-4F58-BFD0-27332594A913}" type="presOf" srcId="{4FF0CBCE-CD0E-492D-85CE-846031023A18}" destId="{7D157D37-29DE-4E6D-B7CF-69C0FA45F7AD}" srcOrd="0" destOrd="2" presId="urn:microsoft.com/office/officeart/2005/8/layout/hList1"/>
    <dgm:cxn modelId="{EEB0BACD-A7B7-46FA-A5F5-5808951A6103}" srcId="{42D71409-67F9-455C-8C6D-716D284AAA6B}" destId="{E22D7490-C232-4EA8-8790-395D6A02C5DA}" srcOrd="2" destOrd="0" parTransId="{E743E22A-8205-4FE1-B24B-EE9A1CC27F50}" sibTransId="{B65BC4C7-3163-46C1-B904-AD6A855F188F}"/>
    <dgm:cxn modelId="{3961AECF-93B8-4FEF-B09B-BB916990BA28}" type="presOf" srcId="{68188CAD-870C-4871-A265-E38BE1E96041}" destId="{7D157D37-29DE-4E6D-B7CF-69C0FA45F7AD}" srcOrd="0" destOrd="5" presId="urn:microsoft.com/office/officeart/2005/8/layout/hList1"/>
    <dgm:cxn modelId="{DFB897D7-B7DE-48D9-89A3-FB87F64B4103}" type="presOf" srcId="{E22D7490-C232-4EA8-8790-395D6A02C5DA}" destId="{5CF6AD51-273B-4BF5-B5AC-38CBD4AAE234}" srcOrd="0" destOrd="2" presId="urn:microsoft.com/office/officeart/2005/8/layout/hList1"/>
    <dgm:cxn modelId="{0A9C1BDD-2C06-4926-851B-078184E853A5}" srcId="{42D71409-67F9-455C-8C6D-716D284AAA6B}" destId="{B309982C-424C-4D95-B156-057B7C01D4CE}" srcOrd="1" destOrd="0" parTransId="{77848AEA-EFC9-49C9-9769-CF400773EEE1}" sibTransId="{A22A6D9D-0220-493D-A113-0DA3B3EBA315}"/>
    <dgm:cxn modelId="{B85FBEDD-9883-467C-B2DB-24FFE1745ADF}" srcId="{EE62A4F6-4AC4-435B-990E-81A71CE8CAC7}" destId="{6492B4DA-675B-4A0B-BDB9-CF93B3D263C8}" srcOrd="0" destOrd="0" parTransId="{27D90FFA-B4E1-4835-B3AE-A71683958EF0}" sibTransId="{DC818DB4-104F-4566-A7DE-8B07304A4CCA}"/>
    <dgm:cxn modelId="{4F227EDE-108F-44EA-AC7E-D3EC424AE278}" srcId="{EE62A4F6-4AC4-435B-990E-81A71CE8CAC7}" destId="{A9B2345E-2202-4227-933B-E522C998B00E}" srcOrd="2" destOrd="0" parTransId="{8F0B59EC-5BAB-47DE-8940-E1504EFB0AC2}" sibTransId="{233E64B8-1A62-4931-8C36-830D119401E5}"/>
    <dgm:cxn modelId="{BD7A7CE1-06D9-437F-B1C0-A4BFAC950600}" srcId="{EE62A4F6-4AC4-435B-990E-81A71CE8CAC7}" destId="{E65170B2-839E-4F5C-A5B9-BBDB9D24ADE2}" srcOrd="4" destOrd="0" parTransId="{ACB5745F-EAA1-4251-96D0-AA4A9587D467}" sibTransId="{1BE5FD48-4983-4FD6-97FC-6ED1D27B2ECB}"/>
    <dgm:cxn modelId="{EB4C57E3-E733-45BD-A9CB-A6949031AA86}" srcId="{EE62A4F6-4AC4-435B-990E-81A71CE8CAC7}" destId="{832FC308-7C26-4CB3-95E3-D0C17DEAD377}" srcOrd="1" destOrd="0" parTransId="{7E047EB4-C6A2-44C3-A6AA-6AE6F73CA855}" sibTransId="{CC99C51D-3A68-4359-AB75-7D39EE717F8F}"/>
    <dgm:cxn modelId="{4F7368E5-93AA-4523-A128-4131B4BC59AA}" type="presOf" srcId="{75773E36-5DEA-429B-9516-6B82BFA24D9F}" destId="{7D157D37-29DE-4E6D-B7CF-69C0FA45F7AD}" srcOrd="0" destOrd="4" presId="urn:microsoft.com/office/officeart/2005/8/layout/hList1"/>
    <dgm:cxn modelId="{7E0622E7-282D-4AAA-A519-46F4694B9CFB}" srcId="{F66099B6-DBBD-4AB0-82D2-877B80F846F7}" destId="{93682338-FE4F-4FC6-93EA-9C7FC754E531}" srcOrd="6" destOrd="0" parTransId="{C6552CD5-058A-4E29-9A8A-2C9BB2BF39C2}" sibTransId="{84C67C53-7FF1-4C7C-81D6-977DE0C716AE}"/>
    <dgm:cxn modelId="{0AB417E9-1D80-4F2E-B8B1-16A9F22A09DF}" type="presOf" srcId="{817D614C-3AA4-44C3-B183-B5B54CF86638}" destId="{36D4A3A6-7BB4-4535-B114-A3E0193EBAAD}" srcOrd="0" destOrd="3" presId="urn:microsoft.com/office/officeart/2005/8/layout/hList1"/>
    <dgm:cxn modelId="{58AD7EEF-D408-406B-87EE-4691D4C30668}" srcId="{42D71409-67F9-455C-8C6D-716D284AAA6B}" destId="{8EA7219F-BDB2-48EB-9EEB-3133522D132E}" srcOrd="0" destOrd="0" parTransId="{3EE8403A-CB7C-4815-85BD-AEBCAEB71B37}" sibTransId="{C94B7947-85DC-4B21-BB99-DF8438356F98}"/>
    <dgm:cxn modelId="{224EE8F7-8913-4AC7-94F6-AD32BF62677F}" srcId="{F66099B6-DBBD-4AB0-82D2-877B80F846F7}" destId="{D9B531B1-6B0E-4DD9-843F-47E052A96A9C}" srcOrd="7" destOrd="0" parTransId="{465BDAA0-CC23-4553-9A93-159A98FC5B76}" sibTransId="{E408991D-84BD-4374-A118-C7CEB87E38AC}"/>
    <dgm:cxn modelId="{86CD0BFA-3268-4179-9E6F-C68418D70EE3}" srcId="{F66099B6-DBBD-4AB0-82D2-877B80F846F7}" destId="{75773E36-5DEA-429B-9516-6B82BFA24D9F}" srcOrd="4" destOrd="0" parTransId="{E71EAD57-CD6E-45E9-9D42-8CC65555DD78}" sibTransId="{162BFAD6-641C-4CDB-8DDE-54B8DB305AF1}"/>
    <dgm:cxn modelId="{02F508FB-CB61-4C6D-8428-DC04F20A27A3}" type="presOf" srcId="{93682338-FE4F-4FC6-93EA-9C7FC754E531}" destId="{7D157D37-29DE-4E6D-B7CF-69C0FA45F7AD}" srcOrd="0" destOrd="6" presId="urn:microsoft.com/office/officeart/2005/8/layout/hList1"/>
    <dgm:cxn modelId="{2F3116FD-0FF3-4795-854A-22B36A9B8CDC}" type="presOf" srcId="{A0494C68-1638-4FDB-B63B-49BCED05E6B0}" destId="{5CF6AD51-273B-4BF5-B5AC-38CBD4AAE234}" srcOrd="0" destOrd="4" presId="urn:microsoft.com/office/officeart/2005/8/layout/hList1"/>
    <dgm:cxn modelId="{B6903127-C528-417C-8333-65609683E13F}" type="presParOf" srcId="{ED315F88-EFEA-4155-B9C9-A2978C43B664}" destId="{0B81E80C-C7EF-4F7A-B9FB-A6E658917D4D}" srcOrd="0" destOrd="0" presId="urn:microsoft.com/office/officeart/2005/8/layout/hList1"/>
    <dgm:cxn modelId="{8154646D-9C08-4266-A594-749BCCE7CD85}" type="presParOf" srcId="{0B81E80C-C7EF-4F7A-B9FB-A6E658917D4D}" destId="{9E1F39AB-B84D-4B95-9F06-E8910C9269B8}" srcOrd="0" destOrd="0" presId="urn:microsoft.com/office/officeart/2005/8/layout/hList1"/>
    <dgm:cxn modelId="{3A2C4EEE-B3DF-4CAB-BA83-E842C97E2382}" type="presParOf" srcId="{0B81E80C-C7EF-4F7A-B9FB-A6E658917D4D}" destId="{5CF6AD51-273B-4BF5-B5AC-38CBD4AAE234}" srcOrd="1" destOrd="0" presId="urn:microsoft.com/office/officeart/2005/8/layout/hList1"/>
    <dgm:cxn modelId="{537C814A-0E09-484A-A812-D58075EACE3A}" type="presParOf" srcId="{ED315F88-EFEA-4155-B9C9-A2978C43B664}" destId="{52D9B301-F76C-4244-A44E-B2485D3B9D84}" srcOrd="1" destOrd="0" presId="urn:microsoft.com/office/officeart/2005/8/layout/hList1"/>
    <dgm:cxn modelId="{59F6B1A7-BC8E-4015-9664-85BB4DE2823E}" type="presParOf" srcId="{ED315F88-EFEA-4155-B9C9-A2978C43B664}" destId="{29E86DDF-557C-4C26-A494-DBE83F76C563}" srcOrd="2" destOrd="0" presId="urn:microsoft.com/office/officeart/2005/8/layout/hList1"/>
    <dgm:cxn modelId="{2CB122B0-48C9-4E8E-86E0-879C5F827340}" type="presParOf" srcId="{29E86DDF-557C-4C26-A494-DBE83F76C563}" destId="{C9D212FA-8AA5-4434-8EB9-9478E66F1B86}" srcOrd="0" destOrd="0" presId="urn:microsoft.com/office/officeart/2005/8/layout/hList1"/>
    <dgm:cxn modelId="{25AC8E02-22FC-4EE6-8595-CB813772D360}" type="presParOf" srcId="{29E86DDF-557C-4C26-A494-DBE83F76C563}" destId="{7D157D37-29DE-4E6D-B7CF-69C0FA45F7AD}" srcOrd="1" destOrd="0" presId="urn:microsoft.com/office/officeart/2005/8/layout/hList1"/>
    <dgm:cxn modelId="{7CED42B5-A98B-41FA-B3E3-CF0CD44DFED1}" type="presParOf" srcId="{ED315F88-EFEA-4155-B9C9-A2978C43B664}" destId="{B30C62DD-C5C8-48D3-A79C-C91294028099}" srcOrd="3" destOrd="0" presId="urn:microsoft.com/office/officeart/2005/8/layout/hList1"/>
    <dgm:cxn modelId="{BD668156-C8CE-42B7-BE63-6ADF5CB7C9BA}" type="presParOf" srcId="{ED315F88-EFEA-4155-B9C9-A2978C43B664}" destId="{32CBBE49-6C20-4719-9D2C-C8B7DBA41225}" srcOrd="4" destOrd="0" presId="urn:microsoft.com/office/officeart/2005/8/layout/hList1"/>
    <dgm:cxn modelId="{3165384B-FB4D-4006-9310-6E326E823A60}" type="presParOf" srcId="{32CBBE49-6C20-4719-9D2C-C8B7DBA41225}" destId="{68C621C9-D6D8-4723-B0BD-87BFD58C9B89}" srcOrd="0" destOrd="0" presId="urn:microsoft.com/office/officeart/2005/8/layout/hList1"/>
    <dgm:cxn modelId="{8126CC10-80E4-4C69-BAE2-0402791056C1}" type="presParOf" srcId="{32CBBE49-6C20-4719-9D2C-C8B7DBA41225}" destId="{36D4A3A6-7BB4-4535-B114-A3E0193EBAAD}" srcOrd="1" destOrd="0" presId="urn:microsoft.com/office/officeart/2005/8/layout/h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28F53-765E-4B98-B8BD-0BE89D28EBCA}">
      <dsp:nvSpPr>
        <dsp:cNvPr id="0" name=""/>
        <dsp:cNvSpPr/>
      </dsp:nvSpPr>
      <dsp:spPr>
        <a:xfrm>
          <a:off x="-4822863" y="-739150"/>
          <a:ext cx="5744290" cy="5744290"/>
        </a:xfrm>
        <a:prstGeom prst="blockArc">
          <a:avLst>
            <a:gd name="adj1" fmla="val 18900000"/>
            <a:gd name="adj2" fmla="val 2700000"/>
            <a:gd name="adj3" fmla="val 376"/>
          </a:avLst>
        </a:pr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646181-64B1-44F3-B79E-820234ED8D9A}">
      <dsp:nvSpPr>
        <dsp:cNvPr id="0" name=""/>
        <dsp:cNvSpPr/>
      </dsp:nvSpPr>
      <dsp:spPr>
        <a:xfrm>
          <a:off x="403203" y="266539"/>
          <a:ext cx="7666419" cy="53341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402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Affichage et navigation: pages accueil, habitats, animaux, services, contact</a:t>
          </a:r>
        </a:p>
      </dsp:txBody>
      <dsp:txXfrm>
        <a:off x="403203" y="266539"/>
        <a:ext cx="7666419" cy="533419"/>
      </dsp:txXfrm>
    </dsp:sp>
    <dsp:sp modelId="{544C56DA-7A18-4AE0-AEFE-8E74AD9AC001}">
      <dsp:nvSpPr>
        <dsp:cNvPr id="0" name=""/>
        <dsp:cNvSpPr/>
      </dsp:nvSpPr>
      <dsp:spPr>
        <a:xfrm>
          <a:off x="69816" y="199861"/>
          <a:ext cx="666774" cy="6667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3A0944-0833-4AE3-B541-584BBF5AC8CD}">
      <dsp:nvSpPr>
        <dsp:cNvPr id="0" name=""/>
        <dsp:cNvSpPr/>
      </dsp:nvSpPr>
      <dsp:spPr>
        <a:xfrm>
          <a:off x="785436" y="1066412"/>
          <a:ext cx="7284187" cy="53341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402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Gestion des avis clients et des demandes de contact</a:t>
          </a:r>
        </a:p>
      </dsp:txBody>
      <dsp:txXfrm>
        <a:off x="785436" y="1066412"/>
        <a:ext cx="7284187" cy="533419"/>
      </dsp:txXfrm>
    </dsp:sp>
    <dsp:sp modelId="{347CF1D6-54F1-4597-8009-9D2342388E1B}">
      <dsp:nvSpPr>
        <dsp:cNvPr id="0" name=""/>
        <dsp:cNvSpPr/>
      </dsp:nvSpPr>
      <dsp:spPr>
        <a:xfrm>
          <a:off x="452048" y="999734"/>
          <a:ext cx="666774" cy="6667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729E07-5E2C-4312-B070-C0FADAC3D673}">
      <dsp:nvSpPr>
        <dsp:cNvPr id="0" name=""/>
        <dsp:cNvSpPr/>
      </dsp:nvSpPr>
      <dsp:spPr>
        <a:xfrm>
          <a:off x="902750" y="1866285"/>
          <a:ext cx="7166872" cy="53341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402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Gestion de l’accès administrateur</a:t>
          </a:r>
        </a:p>
      </dsp:txBody>
      <dsp:txXfrm>
        <a:off x="902750" y="1866285"/>
        <a:ext cx="7166872" cy="533419"/>
      </dsp:txXfrm>
    </dsp:sp>
    <dsp:sp modelId="{44975C73-AAC4-428F-9E94-FD89BF6A9C3D}">
      <dsp:nvSpPr>
        <dsp:cNvPr id="0" name=""/>
        <dsp:cNvSpPr/>
      </dsp:nvSpPr>
      <dsp:spPr>
        <a:xfrm>
          <a:off x="569363" y="1799607"/>
          <a:ext cx="666774" cy="6667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8D4F6F-B658-41A6-8CA2-04F573A0CD2C}">
      <dsp:nvSpPr>
        <dsp:cNvPr id="0" name=""/>
        <dsp:cNvSpPr/>
      </dsp:nvSpPr>
      <dsp:spPr>
        <a:xfrm>
          <a:off x="785436" y="2666158"/>
          <a:ext cx="7284187" cy="53341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402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Gestion quotidienne du zoo depuis l’espace employé et vétérinaire</a:t>
          </a:r>
        </a:p>
      </dsp:txBody>
      <dsp:txXfrm>
        <a:off x="785436" y="2666158"/>
        <a:ext cx="7284187" cy="533419"/>
      </dsp:txXfrm>
    </dsp:sp>
    <dsp:sp modelId="{D6298742-3333-4FFF-BC71-661311F97259}">
      <dsp:nvSpPr>
        <dsp:cNvPr id="0" name=""/>
        <dsp:cNvSpPr/>
      </dsp:nvSpPr>
      <dsp:spPr>
        <a:xfrm>
          <a:off x="452048" y="2599481"/>
          <a:ext cx="666774" cy="6667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EE193-9196-45CA-9E50-CAB6CF51D1E2}">
      <dsp:nvSpPr>
        <dsp:cNvPr id="0" name=""/>
        <dsp:cNvSpPr/>
      </dsp:nvSpPr>
      <dsp:spPr>
        <a:xfrm>
          <a:off x="403203" y="3466031"/>
          <a:ext cx="7666419" cy="53341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402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Gestion des métriques de l’application web</a:t>
          </a:r>
        </a:p>
      </dsp:txBody>
      <dsp:txXfrm>
        <a:off x="403203" y="3466031"/>
        <a:ext cx="7666419" cy="533419"/>
      </dsp:txXfrm>
    </dsp:sp>
    <dsp:sp modelId="{B96E86D2-D36A-46FD-AB9C-088DC258E07E}">
      <dsp:nvSpPr>
        <dsp:cNvPr id="0" name=""/>
        <dsp:cNvSpPr/>
      </dsp:nvSpPr>
      <dsp:spPr>
        <a:xfrm>
          <a:off x="69816" y="3399354"/>
          <a:ext cx="666774" cy="6667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03B8A-76B0-4C6D-AC44-FC5C3CA2A17A}">
      <dsp:nvSpPr>
        <dsp:cNvPr id="0" name=""/>
        <dsp:cNvSpPr/>
      </dsp:nvSpPr>
      <dsp:spPr>
        <a:xfrm>
          <a:off x="6838" y="707949"/>
          <a:ext cx="2424863" cy="388952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95312D-6CAC-4A59-8957-318EB7E2BB9A}">
      <dsp:nvSpPr>
        <dsp:cNvPr id="0" name=""/>
        <dsp:cNvSpPr/>
      </dsp:nvSpPr>
      <dsp:spPr>
        <a:xfrm>
          <a:off x="6838" y="3812115"/>
          <a:ext cx="2424863" cy="778347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0" rIns="3429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Frontend</a:t>
          </a:r>
          <a:endParaRPr lang="de-DE" sz="2700" kern="1200" dirty="0"/>
        </a:p>
      </dsp:txBody>
      <dsp:txXfrm>
        <a:off x="6838" y="3812115"/>
        <a:ext cx="1707650" cy="778347"/>
      </dsp:txXfrm>
    </dsp:sp>
    <dsp:sp modelId="{F6EA16FA-37DB-4B6B-88D8-D77278CE410B}">
      <dsp:nvSpPr>
        <dsp:cNvPr id="0" name=""/>
        <dsp:cNvSpPr/>
      </dsp:nvSpPr>
      <dsp:spPr>
        <a:xfrm>
          <a:off x="1783083" y="3681400"/>
          <a:ext cx="848702" cy="84870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67125C-228E-4830-8401-19A32ECB5C7C}">
      <dsp:nvSpPr>
        <dsp:cNvPr id="0" name=""/>
        <dsp:cNvSpPr/>
      </dsp:nvSpPr>
      <dsp:spPr>
        <a:xfrm>
          <a:off x="2842046" y="725552"/>
          <a:ext cx="2424863" cy="385432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93923"/>
              <a:satOff val="-7989"/>
              <a:lumOff val="109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55F0CE-0E15-4871-9D5A-E89CB741FFFA}">
      <dsp:nvSpPr>
        <dsp:cNvPr id="0" name=""/>
        <dsp:cNvSpPr/>
      </dsp:nvSpPr>
      <dsp:spPr>
        <a:xfrm>
          <a:off x="2836566" y="3816544"/>
          <a:ext cx="2424863" cy="778347"/>
        </a:xfrm>
        <a:prstGeom prst="rect">
          <a:avLst/>
        </a:prstGeom>
        <a:solidFill>
          <a:schemeClr val="accent3">
            <a:shade val="80000"/>
            <a:hueOff val="93923"/>
            <a:satOff val="-7989"/>
            <a:lumOff val="10959"/>
            <a:alphaOff val="0"/>
          </a:schemeClr>
        </a:solidFill>
        <a:ln w="12700" cap="flat" cmpd="sng" algn="ctr">
          <a:solidFill>
            <a:schemeClr val="accent3">
              <a:shade val="80000"/>
              <a:hueOff val="93923"/>
              <a:satOff val="-7989"/>
              <a:lumOff val="109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0" rIns="3429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Moteur de </a:t>
          </a:r>
          <a:r>
            <a:rPr lang="fr-FR" sz="2700" kern="1200" dirty="0" err="1"/>
            <a:t>template</a:t>
          </a:r>
          <a:endParaRPr lang="de-DE" sz="2700" kern="1200" dirty="0"/>
        </a:p>
      </dsp:txBody>
      <dsp:txXfrm>
        <a:off x="2836566" y="3816544"/>
        <a:ext cx="1707650" cy="778347"/>
      </dsp:txXfrm>
    </dsp:sp>
    <dsp:sp modelId="{41671041-8C21-4451-A045-08873F88F31F}">
      <dsp:nvSpPr>
        <dsp:cNvPr id="0" name=""/>
        <dsp:cNvSpPr/>
      </dsp:nvSpPr>
      <dsp:spPr>
        <a:xfrm>
          <a:off x="4618292" y="3681400"/>
          <a:ext cx="848702" cy="84870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477D6B-95B6-413B-9400-35A0977F8EBB}">
      <dsp:nvSpPr>
        <dsp:cNvPr id="0" name=""/>
        <dsp:cNvSpPr/>
      </dsp:nvSpPr>
      <dsp:spPr>
        <a:xfrm>
          <a:off x="5677255" y="722276"/>
          <a:ext cx="2424863" cy="386087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187845"/>
              <a:satOff val="-15978"/>
              <a:lumOff val="219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D19FC8-60E1-469C-8F4D-3CEEC7FBF15A}">
      <dsp:nvSpPr>
        <dsp:cNvPr id="0" name=""/>
        <dsp:cNvSpPr/>
      </dsp:nvSpPr>
      <dsp:spPr>
        <a:xfrm>
          <a:off x="5677255" y="3844821"/>
          <a:ext cx="2424863" cy="778347"/>
        </a:xfrm>
        <a:prstGeom prst="rect">
          <a:avLst/>
        </a:prstGeom>
        <a:solidFill>
          <a:schemeClr val="accent3">
            <a:shade val="80000"/>
            <a:hueOff val="187845"/>
            <a:satOff val="-15978"/>
            <a:lumOff val="21918"/>
            <a:alphaOff val="0"/>
          </a:schemeClr>
        </a:solidFill>
        <a:ln w="12700" cap="flat" cmpd="sng" algn="ctr">
          <a:solidFill>
            <a:schemeClr val="accent3">
              <a:shade val="80000"/>
              <a:hueOff val="187845"/>
              <a:satOff val="-15978"/>
              <a:lumOff val="219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0" rIns="3429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Backend</a:t>
          </a:r>
          <a:endParaRPr lang="de-DE" sz="2700" kern="1200" dirty="0"/>
        </a:p>
      </dsp:txBody>
      <dsp:txXfrm>
        <a:off x="5677255" y="3844821"/>
        <a:ext cx="1707650" cy="778347"/>
      </dsp:txXfrm>
    </dsp:sp>
    <dsp:sp modelId="{5E5D6727-11A1-48BF-BE39-5F95F83376A4}">
      <dsp:nvSpPr>
        <dsp:cNvPr id="0" name=""/>
        <dsp:cNvSpPr/>
      </dsp:nvSpPr>
      <dsp:spPr>
        <a:xfrm>
          <a:off x="7453501" y="3681400"/>
          <a:ext cx="848702" cy="84870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4C663C-AA18-4691-BD36-CF757C019421}">
      <dsp:nvSpPr>
        <dsp:cNvPr id="0" name=""/>
        <dsp:cNvSpPr/>
      </dsp:nvSpPr>
      <dsp:spPr>
        <a:xfrm>
          <a:off x="8512463" y="722276"/>
          <a:ext cx="2424863" cy="386087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281768"/>
              <a:satOff val="-23967"/>
              <a:lumOff val="328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A9EF47-347E-49AA-95EC-B76938B675EB}">
      <dsp:nvSpPr>
        <dsp:cNvPr id="0" name=""/>
        <dsp:cNvSpPr/>
      </dsp:nvSpPr>
      <dsp:spPr>
        <a:xfrm>
          <a:off x="8512463" y="3844821"/>
          <a:ext cx="2424863" cy="778347"/>
        </a:xfrm>
        <a:prstGeom prst="rect">
          <a:avLst/>
        </a:prstGeom>
        <a:solidFill>
          <a:schemeClr val="accent3">
            <a:shade val="80000"/>
            <a:hueOff val="281768"/>
            <a:satOff val="-23967"/>
            <a:lumOff val="32877"/>
            <a:alphaOff val="0"/>
          </a:schemeClr>
        </a:solidFill>
        <a:ln w="12700" cap="flat" cmpd="sng" algn="ctr">
          <a:solidFill>
            <a:schemeClr val="accent3">
              <a:shade val="80000"/>
              <a:hueOff val="281768"/>
              <a:satOff val="-23967"/>
              <a:lumOff val="328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0" rIns="3429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Base de données</a:t>
          </a:r>
          <a:endParaRPr lang="de-DE" sz="2700" kern="1200" dirty="0"/>
        </a:p>
      </dsp:txBody>
      <dsp:txXfrm>
        <a:off x="8512463" y="3844821"/>
        <a:ext cx="1707650" cy="778347"/>
      </dsp:txXfrm>
    </dsp:sp>
    <dsp:sp modelId="{335E3435-955C-4410-904C-6C1E76F793CE}">
      <dsp:nvSpPr>
        <dsp:cNvPr id="0" name=""/>
        <dsp:cNvSpPr/>
      </dsp:nvSpPr>
      <dsp:spPr>
        <a:xfrm>
          <a:off x="10288709" y="3681400"/>
          <a:ext cx="848702" cy="84870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CB92F-F507-46AF-ADB2-53ADEC9D060C}">
      <dsp:nvSpPr>
        <dsp:cNvPr id="0" name=""/>
        <dsp:cNvSpPr/>
      </dsp:nvSpPr>
      <dsp:spPr>
        <a:xfrm>
          <a:off x="30" y="1333"/>
          <a:ext cx="2931653" cy="11726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Modèle logique de données</a:t>
          </a:r>
          <a:endParaRPr lang="de-DE" sz="1800" kern="1200" dirty="0"/>
        </a:p>
      </dsp:txBody>
      <dsp:txXfrm>
        <a:off x="30" y="1333"/>
        <a:ext cx="2931653" cy="1172661"/>
      </dsp:txXfrm>
    </dsp:sp>
    <dsp:sp modelId="{124BE14B-1F34-48FB-99EC-A5B4AC7D7C0B}">
      <dsp:nvSpPr>
        <dsp:cNvPr id="0" name=""/>
        <dsp:cNvSpPr/>
      </dsp:nvSpPr>
      <dsp:spPr>
        <a:xfrm>
          <a:off x="30" y="1173995"/>
          <a:ext cx="2931653" cy="259128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fr-FR" sz="1800" kern="1200" dirty="0"/>
            <a:t>Représentation graphique des structures de données</a:t>
          </a: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fr-FR" sz="1800" kern="1200" dirty="0"/>
            <a:t>Identification </a:t>
          </a:r>
          <a:r>
            <a:rPr lang="fr-FR" sz="1800" b="0" kern="1200" dirty="0"/>
            <a:t>des</a:t>
          </a:r>
          <a:r>
            <a:rPr lang="fr-FR" sz="1800" kern="1200" dirty="0"/>
            <a:t> données</a:t>
          </a: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fr-FR" sz="1800" kern="1200" dirty="0"/>
            <a:t>Compréhension des relations</a:t>
          </a:r>
          <a:endParaRPr lang="de-DE" sz="1800" kern="1200" dirty="0"/>
        </a:p>
      </dsp:txBody>
      <dsp:txXfrm>
        <a:off x="30" y="1173995"/>
        <a:ext cx="2931653" cy="2591280"/>
      </dsp:txXfrm>
    </dsp:sp>
    <dsp:sp modelId="{A44C7E3F-B207-4B56-BC0C-0237BF32D847}">
      <dsp:nvSpPr>
        <dsp:cNvPr id="0" name=""/>
        <dsp:cNvSpPr/>
      </dsp:nvSpPr>
      <dsp:spPr>
        <a:xfrm>
          <a:off x="3342115" y="1333"/>
          <a:ext cx="2931653" cy="11726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Eléments clés du MLD</a:t>
          </a:r>
          <a:endParaRPr lang="de-DE" sz="1800" kern="1200" dirty="0"/>
        </a:p>
      </dsp:txBody>
      <dsp:txXfrm>
        <a:off x="3342115" y="1333"/>
        <a:ext cx="2931653" cy="1172661"/>
      </dsp:txXfrm>
    </dsp:sp>
    <dsp:sp modelId="{F13F2185-E70F-40EE-B202-5C8B7C56CE94}">
      <dsp:nvSpPr>
        <dsp:cNvPr id="0" name=""/>
        <dsp:cNvSpPr/>
      </dsp:nvSpPr>
      <dsp:spPr>
        <a:xfrm>
          <a:off x="3342115" y="1173995"/>
          <a:ext cx="2931653" cy="259128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fr-FR" sz="1800" kern="1200" dirty="0"/>
            <a:t>Entités</a:t>
          </a: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fr-FR" sz="1800" kern="1200" dirty="0"/>
            <a:t>Attributs</a:t>
          </a: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fr-FR" sz="1800" kern="1200" dirty="0"/>
            <a:t>Relations</a:t>
          </a: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fr-FR" sz="1800" kern="1200" dirty="0"/>
            <a:t>Cardinalités</a:t>
          </a:r>
          <a:endParaRPr lang="de-DE" sz="1800" kern="1200" dirty="0"/>
        </a:p>
      </dsp:txBody>
      <dsp:txXfrm>
        <a:off x="3342115" y="1173995"/>
        <a:ext cx="2931653" cy="25912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F39AB-B84D-4B95-9F06-E8910C9269B8}">
      <dsp:nvSpPr>
        <dsp:cNvPr id="0" name=""/>
        <dsp:cNvSpPr/>
      </dsp:nvSpPr>
      <dsp:spPr>
        <a:xfrm>
          <a:off x="2631" y="266051"/>
          <a:ext cx="2565280" cy="102611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Pour qui ?</a:t>
          </a:r>
        </a:p>
      </dsp:txBody>
      <dsp:txXfrm>
        <a:off x="2631" y="266051"/>
        <a:ext cx="2565280" cy="1026112"/>
      </dsp:txXfrm>
    </dsp:sp>
    <dsp:sp modelId="{5CF6AD51-273B-4BF5-B5AC-38CBD4AAE234}">
      <dsp:nvSpPr>
        <dsp:cNvPr id="0" name=""/>
        <dsp:cNvSpPr/>
      </dsp:nvSpPr>
      <dsp:spPr>
        <a:xfrm>
          <a:off x="2631" y="1292164"/>
          <a:ext cx="2565280" cy="28548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Développeur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DevOps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Administrateurs système</a:t>
          </a:r>
          <a:endParaRPr lang="en-US" sz="18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/>
        </a:p>
      </dsp:txBody>
      <dsp:txXfrm>
        <a:off x="2631" y="1292164"/>
        <a:ext cx="2565280" cy="2854800"/>
      </dsp:txXfrm>
    </dsp:sp>
    <dsp:sp modelId="{C9D212FA-8AA5-4434-8EB9-9478E66F1B86}">
      <dsp:nvSpPr>
        <dsp:cNvPr id="0" name=""/>
        <dsp:cNvSpPr/>
      </dsp:nvSpPr>
      <dsp:spPr>
        <a:xfrm>
          <a:off x="2927051" y="266051"/>
          <a:ext cx="2565280" cy="102611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Pourquoi</a:t>
          </a:r>
          <a:r>
            <a:rPr lang="en-US" sz="1800" kern="1200" dirty="0"/>
            <a:t> ?</a:t>
          </a:r>
        </a:p>
      </dsp:txBody>
      <dsp:txXfrm>
        <a:off x="2927051" y="266051"/>
        <a:ext cx="2565280" cy="1026112"/>
      </dsp:txXfrm>
    </dsp:sp>
    <dsp:sp modelId="{7D157D37-29DE-4E6D-B7CF-69C0FA45F7AD}">
      <dsp:nvSpPr>
        <dsp:cNvPr id="0" name=""/>
        <dsp:cNvSpPr/>
      </dsp:nvSpPr>
      <dsp:spPr>
        <a:xfrm>
          <a:off x="2927051" y="1292164"/>
          <a:ext cx="2565280" cy="28548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Isolation des environnements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Portabilité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Automatisation du déploiement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Scalabilité</a:t>
          </a:r>
          <a:endParaRPr lang="en-US" sz="1800" kern="1200" dirty="0"/>
        </a:p>
      </dsp:txBody>
      <dsp:txXfrm>
        <a:off x="2927051" y="1292164"/>
        <a:ext cx="2565280" cy="2854800"/>
      </dsp:txXfrm>
    </dsp:sp>
    <dsp:sp modelId="{68C621C9-D6D8-4723-B0BD-87BFD58C9B89}">
      <dsp:nvSpPr>
        <dsp:cNvPr id="0" name=""/>
        <dsp:cNvSpPr/>
      </dsp:nvSpPr>
      <dsp:spPr>
        <a:xfrm>
          <a:off x="5851471" y="266051"/>
          <a:ext cx="2565280" cy="102611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Comment ?</a:t>
          </a:r>
        </a:p>
      </dsp:txBody>
      <dsp:txXfrm>
        <a:off x="5851471" y="266051"/>
        <a:ext cx="2565280" cy="1026112"/>
      </dsp:txXfrm>
    </dsp:sp>
    <dsp:sp modelId="{36D4A3A6-7BB4-4535-B114-A3E0193EBAAD}">
      <dsp:nvSpPr>
        <dsp:cNvPr id="0" name=""/>
        <dsp:cNvSpPr/>
      </dsp:nvSpPr>
      <dsp:spPr>
        <a:xfrm>
          <a:off x="5851471" y="1292164"/>
          <a:ext cx="2565280" cy="285480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Création d’image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Lancement des conteneurs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Stockage et partage d’images</a:t>
          </a:r>
          <a:endParaRPr lang="en-US" sz="18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/>
        </a:p>
      </dsp:txBody>
      <dsp:txXfrm>
        <a:off x="5851471" y="1292164"/>
        <a:ext cx="2565280" cy="28548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47130-251B-43A3-979C-7273B118C9D7}">
      <dsp:nvSpPr>
        <dsp:cNvPr id="0" name=""/>
        <dsp:cNvSpPr/>
      </dsp:nvSpPr>
      <dsp:spPr>
        <a:xfrm>
          <a:off x="1159676" y="0"/>
          <a:ext cx="7786672" cy="486667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86BCFA-3D33-4D65-B793-A2532B6985BB}">
      <dsp:nvSpPr>
        <dsp:cNvPr id="0" name=""/>
        <dsp:cNvSpPr/>
      </dsp:nvSpPr>
      <dsp:spPr>
        <a:xfrm>
          <a:off x="1926663" y="3618855"/>
          <a:ext cx="179093" cy="17909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66A1D8-7B16-4546-A3F2-988C708D5DDA}">
      <dsp:nvSpPr>
        <dsp:cNvPr id="0" name=""/>
        <dsp:cNvSpPr/>
      </dsp:nvSpPr>
      <dsp:spPr>
        <a:xfrm>
          <a:off x="2016210" y="3708402"/>
          <a:ext cx="1020054" cy="1158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98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/>
              </a:solidFill>
            </a:rPr>
            <a:t>OVH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tx2"/>
              </a:solidFill>
            </a:rPr>
            <a:t>Nom de domaine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tx2"/>
              </a:solidFill>
            </a:rPr>
            <a:t>Hébergement </a:t>
          </a:r>
          <a:r>
            <a:rPr lang="en-US" sz="1100" kern="1200" dirty="0" err="1">
              <a:solidFill>
                <a:schemeClr val="tx2"/>
              </a:solidFill>
            </a:rPr>
            <a:t>pré</a:t>
          </a:r>
          <a:r>
            <a:rPr lang="en-US" sz="1100" kern="1200" dirty="0">
              <a:solidFill>
                <a:schemeClr val="tx2"/>
              </a:solidFill>
            </a:rPr>
            <a:t>-configure</a:t>
          </a:r>
        </a:p>
      </dsp:txBody>
      <dsp:txXfrm>
        <a:off x="2016210" y="3708402"/>
        <a:ext cx="1020054" cy="1158267"/>
      </dsp:txXfrm>
    </dsp:sp>
    <dsp:sp modelId="{4F2F65E5-9084-49A0-85CD-5C914EFBCA58}">
      <dsp:nvSpPr>
        <dsp:cNvPr id="0" name=""/>
        <dsp:cNvSpPr/>
      </dsp:nvSpPr>
      <dsp:spPr>
        <a:xfrm>
          <a:off x="2896104" y="2687375"/>
          <a:ext cx="280320" cy="28032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E49414-35B4-4483-B54E-6399A5E19B75}">
      <dsp:nvSpPr>
        <dsp:cNvPr id="0" name=""/>
        <dsp:cNvSpPr/>
      </dsp:nvSpPr>
      <dsp:spPr>
        <a:xfrm>
          <a:off x="3036264" y="2827535"/>
          <a:ext cx="1292587" cy="2039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36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/>
              </a:solidFill>
            </a:rPr>
            <a:t>Protocole SFTP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tx2"/>
              </a:solidFill>
            </a:rPr>
            <a:t>Hôte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tx2"/>
              </a:solidFill>
            </a:rPr>
            <a:t>Nom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tx2"/>
              </a:solidFill>
            </a:rPr>
            <a:t>Mot de passe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tx2"/>
              </a:solidFill>
            </a:rPr>
            <a:t>Port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2"/>
              </a:solidFill>
              <a:highlight>
                <a:srgbClr val="FFFF00"/>
              </a:highlight>
            </a:rPr>
            <a:t>    </a:t>
          </a:r>
          <a:endParaRPr lang="en-US" sz="1100" kern="1200" dirty="0">
            <a:solidFill>
              <a:schemeClr val="tx2"/>
            </a:solidFill>
          </a:endParaRPr>
        </a:p>
      </dsp:txBody>
      <dsp:txXfrm>
        <a:off x="3036264" y="2827535"/>
        <a:ext cx="1292587" cy="2039134"/>
      </dsp:txXfrm>
    </dsp:sp>
    <dsp:sp modelId="{E22CDA01-D0DE-40C3-8D6A-285EE7D52513}">
      <dsp:nvSpPr>
        <dsp:cNvPr id="0" name=""/>
        <dsp:cNvSpPr/>
      </dsp:nvSpPr>
      <dsp:spPr>
        <a:xfrm>
          <a:off x="4141971" y="1944721"/>
          <a:ext cx="373760" cy="373760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B88FBA-F633-4220-AF06-3003C1F3FD2B}">
      <dsp:nvSpPr>
        <dsp:cNvPr id="0" name=""/>
        <dsp:cNvSpPr/>
      </dsp:nvSpPr>
      <dsp:spPr>
        <a:xfrm>
          <a:off x="4328852" y="2131601"/>
          <a:ext cx="1502827" cy="2735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48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/>
              </a:solidFill>
            </a:rPr>
            <a:t>FileZilla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tx2"/>
              </a:solidFill>
            </a:rPr>
            <a:t>Ajout du fichier www.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tx2"/>
              </a:solidFill>
            </a:rPr>
            <a:t>Ajout du fichier .htaccess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tx2"/>
              </a:solidFill>
            </a:rPr>
            <a:t>Ajout du fichier index.php</a:t>
          </a:r>
        </a:p>
      </dsp:txBody>
      <dsp:txXfrm>
        <a:off x="4328852" y="2131601"/>
        <a:ext cx="1502827" cy="2735068"/>
      </dsp:txXfrm>
    </dsp:sp>
    <dsp:sp modelId="{A7DC00A7-C95B-4952-BAB1-421519654083}">
      <dsp:nvSpPr>
        <dsp:cNvPr id="0" name=""/>
        <dsp:cNvSpPr/>
      </dsp:nvSpPr>
      <dsp:spPr>
        <a:xfrm>
          <a:off x="5590292" y="1364614"/>
          <a:ext cx="482773" cy="48277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9A0A5A-478C-4CE9-B619-9DBF32641AF7}">
      <dsp:nvSpPr>
        <dsp:cNvPr id="0" name=""/>
        <dsp:cNvSpPr/>
      </dsp:nvSpPr>
      <dsp:spPr>
        <a:xfrm>
          <a:off x="5831679" y="1606001"/>
          <a:ext cx="1557334" cy="326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5812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/>
              </a:solidFill>
            </a:rPr>
            <a:t>Index.php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chemeClr val="tx2"/>
              </a:solidFill>
            </a:rPr>
            <a:t>Modification du fichier</a:t>
          </a:r>
        </a:p>
      </dsp:txBody>
      <dsp:txXfrm>
        <a:off x="5831679" y="1606001"/>
        <a:ext cx="1557334" cy="3260668"/>
      </dsp:txXfrm>
    </dsp:sp>
    <dsp:sp modelId="{A053672F-B500-462C-8EDF-B7A28BDE82BD}">
      <dsp:nvSpPr>
        <dsp:cNvPr id="0" name=""/>
        <dsp:cNvSpPr/>
      </dsp:nvSpPr>
      <dsp:spPr>
        <a:xfrm>
          <a:off x="7081440" y="977227"/>
          <a:ext cx="615147" cy="61514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7C53BF-114B-40C0-B324-A04421CC6CE3}">
      <dsp:nvSpPr>
        <dsp:cNvPr id="0" name=""/>
        <dsp:cNvSpPr/>
      </dsp:nvSpPr>
      <dsp:spPr>
        <a:xfrm>
          <a:off x="7389014" y="1284800"/>
          <a:ext cx="1557334" cy="3581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954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/>
              </a:solidFill>
            </a:rPr>
            <a:t>Application en ligne</a:t>
          </a:r>
        </a:p>
      </dsp:txBody>
      <dsp:txXfrm>
        <a:off x="7389014" y="1284800"/>
        <a:ext cx="1557334" cy="35818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F39AB-B84D-4B95-9F06-E8910C9269B8}">
      <dsp:nvSpPr>
        <dsp:cNvPr id="0" name=""/>
        <dsp:cNvSpPr/>
      </dsp:nvSpPr>
      <dsp:spPr>
        <a:xfrm>
          <a:off x="2540" y="234000"/>
          <a:ext cx="2476500" cy="5184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Pour qui ?</a:t>
          </a:r>
        </a:p>
      </dsp:txBody>
      <dsp:txXfrm>
        <a:off x="2540" y="234000"/>
        <a:ext cx="2476500" cy="518400"/>
      </dsp:txXfrm>
    </dsp:sp>
    <dsp:sp modelId="{5CF6AD51-273B-4BF5-B5AC-38CBD4AAE234}">
      <dsp:nvSpPr>
        <dsp:cNvPr id="0" name=""/>
        <dsp:cNvSpPr/>
      </dsp:nvSpPr>
      <dsp:spPr>
        <a:xfrm>
          <a:off x="2540" y="752400"/>
          <a:ext cx="2476500" cy="327958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Pour toute organisation publique ou privée qui traite des donnes personnelles de citoyens européens</a:t>
          </a:r>
        </a:p>
      </dsp:txBody>
      <dsp:txXfrm>
        <a:off x="2540" y="752400"/>
        <a:ext cx="2476500" cy="3279588"/>
      </dsp:txXfrm>
    </dsp:sp>
    <dsp:sp modelId="{C9D212FA-8AA5-4434-8EB9-9478E66F1B86}">
      <dsp:nvSpPr>
        <dsp:cNvPr id="0" name=""/>
        <dsp:cNvSpPr/>
      </dsp:nvSpPr>
      <dsp:spPr>
        <a:xfrm>
          <a:off x="2825750" y="234000"/>
          <a:ext cx="2476500" cy="5184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Pourquoi</a:t>
          </a:r>
          <a:r>
            <a:rPr lang="en-US" sz="1800" kern="1200" dirty="0"/>
            <a:t> ?</a:t>
          </a:r>
        </a:p>
      </dsp:txBody>
      <dsp:txXfrm>
        <a:off x="2825750" y="234000"/>
        <a:ext cx="2476500" cy="518400"/>
      </dsp:txXfrm>
    </dsp:sp>
    <dsp:sp modelId="{7D157D37-29DE-4E6D-B7CF-69C0FA45F7AD}">
      <dsp:nvSpPr>
        <dsp:cNvPr id="0" name=""/>
        <dsp:cNvSpPr/>
      </dsp:nvSpPr>
      <dsp:spPr>
        <a:xfrm>
          <a:off x="2825750" y="752400"/>
          <a:ext cx="2476500" cy="327958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Pour protéger les droits fontamentaux des personnes en matière de vie privée et de sécurité des données</a:t>
          </a:r>
        </a:p>
      </dsp:txBody>
      <dsp:txXfrm>
        <a:off x="2825750" y="752400"/>
        <a:ext cx="2476500" cy="3279588"/>
      </dsp:txXfrm>
    </dsp:sp>
    <dsp:sp modelId="{68C621C9-D6D8-4723-B0BD-87BFD58C9B89}">
      <dsp:nvSpPr>
        <dsp:cNvPr id="0" name=""/>
        <dsp:cNvSpPr/>
      </dsp:nvSpPr>
      <dsp:spPr>
        <a:xfrm>
          <a:off x="5648960" y="234000"/>
          <a:ext cx="2476500" cy="5184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Comment ?</a:t>
          </a:r>
        </a:p>
      </dsp:txBody>
      <dsp:txXfrm>
        <a:off x="5648960" y="234000"/>
        <a:ext cx="2476500" cy="518400"/>
      </dsp:txXfrm>
    </dsp:sp>
    <dsp:sp modelId="{36D4A3A6-7BB4-4535-B114-A3E0193EBAAD}">
      <dsp:nvSpPr>
        <dsp:cNvPr id="0" name=""/>
        <dsp:cNvSpPr/>
      </dsp:nvSpPr>
      <dsp:spPr>
        <a:xfrm>
          <a:off x="5648960" y="752400"/>
          <a:ext cx="2476500" cy="3279588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 cartographiant les données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 informant et obtenant le consentement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 assurant la sécurité des données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 désignant un PDO</a:t>
          </a:r>
        </a:p>
      </dsp:txBody>
      <dsp:txXfrm>
        <a:off x="5648960" y="752400"/>
        <a:ext cx="2476500" cy="32795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F39AB-B84D-4B95-9F06-E8910C9269B8}">
      <dsp:nvSpPr>
        <dsp:cNvPr id="0" name=""/>
        <dsp:cNvSpPr/>
      </dsp:nvSpPr>
      <dsp:spPr>
        <a:xfrm>
          <a:off x="2631" y="175313"/>
          <a:ext cx="2565280" cy="4896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Pour qui ?</a:t>
          </a:r>
        </a:p>
      </dsp:txBody>
      <dsp:txXfrm>
        <a:off x="2631" y="175313"/>
        <a:ext cx="2565280" cy="489600"/>
      </dsp:txXfrm>
    </dsp:sp>
    <dsp:sp modelId="{5CF6AD51-273B-4BF5-B5AC-38CBD4AAE234}">
      <dsp:nvSpPr>
        <dsp:cNvPr id="0" name=""/>
        <dsp:cNvSpPr/>
      </dsp:nvSpPr>
      <dsp:spPr>
        <a:xfrm>
          <a:off x="2631" y="664913"/>
          <a:ext cx="2565280" cy="357278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Personnes en situation de handicap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Personnes âgées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Personnes ayant des limitation techniques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Toute personne</a:t>
          </a:r>
        </a:p>
      </dsp:txBody>
      <dsp:txXfrm>
        <a:off x="2631" y="664913"/>
        <a:ext cx="2565280" cy="3572789"/>
      </dsp:txXfrm>
    </dsp:sp>
    <dsp:sp modelId="{C9D212FA-8AA5-4434-8EB9-9478E66F1B86}">
      <dsp:nvSpPr>
        <dsp:cNvPr id="0" name=""/>
        <dsp:cNvSpPr/>
      </dsp:nvSpPr>
      <dsp:spPr>
        <a:xfrm>
          <a:off x="2927051" y="175313"/>
          <a:ext cx="2565280" cy="4896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Pourquoi</a:t>
          </a:r>
          <a:r>
            <a:rPr lang="en-US" sz="1700" kern="1200" dirty="0"/>
            <a:t> ?</a:t>
          </a:r>
        </a:p>
      </dsp:txBody>
      <dsp:txXfrm>
        <a:off x="2927051" y="175313"/>
        <a:ext cx="2565280" cy="489600"/>
      </dsp:txXfrm>
    </dsp:sp>
    <dsp:sp modelId="{7D157D37-29DE-4E6D-B7CF-69C0FA45F7AD}">
      <dsp:nvSpPr>
        <dsp:cNvPr id="0" name=""/>
        <dsp:cNvSpPr/>
      </dsp:nvSpPr>
      <dsp:spPr>
        <a:xfrm>
          <a:off x="2927051" y="664913"/>
          <a:ext cx="2565280" cy="357278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Favoriser l’inclusion sociale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Garantir l’égalité d’accès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Répondre aux obligations légales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Améliorer l’experience utilisateur</a:t>
          </a:r>
        </a:p>
      </dsp:txBody>
      <dsp:txXfrm>
        <a:off x="2927051" y="664913"/>
        <a:ext cx="2565280" cy="3572789"/>
      </dsp:txXfrm>
    </dsp:sp>
    <dsp:sp modelId="{68C621C9-D6D8-4723-B0BD-87BFD58C9B89}">
      <dsp:nvSpPr>
        <dsp:cNvPr id="0" name=""/>
        <dsp:cNvSpPr/>
      </dsp:nvSpPr>
      <dsp:spPr>
        <a:xfrm>
          <a:off x="5851471" y="175313"/>
          <a:ext cx="2565280" cy="4896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Comment ?</a:t>
          </a:r>
        </a:p>
      </dsp:txBody>
      <dsp:txXfrm>
        <a:off x="5851471" y="175313"/>
        <a:ext cx="2565280" cy="489600"/>
      </dsp:txXfrm>
    </dsp:sp>
    <dsp:sp modelId="{36D4A3A6-7BB4-4535-B114-A3E0193EBAAD}">
      <dsp:nvSpPr>
        <dsp:cNvPr id="0" name=""/>
        <dsp:cNvSpPr/>
      </dsp:nvSpPr>
      <dsp:spPr>
        <a:xfrm>
          <a:off x="5851471" y="664913"/>
          <a:ext cx="2565280" cy="357278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En respectant les critères et les tests du RGAA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En fournissant des textes alternatifs pour les images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En ayant une navigation claire et cohérante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En assurant un contraste et une lisibilité</a:t>
          </a:r>
        </a:p>
      </dsp:txBody>
      <dsp:txXfrm>
        <a:off x="5851471" y="664913"/>
        <a:ext cx="2565280" cy="357278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F39AB-B84D-4B95-9F06-E8910C9269B8}">
      <dsp:nvSpPr>
        <dsp:cNvPr id="0" name=""/>
        <dsp:cNvSpPr/>
      </dsp:nvSpPr>
      <dsp:spPr>
        <a:xfrm>
          <a:off x="2540" y="62609"/>
          <a:ext cx="2476500" cy="5184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Pour qui ?</a:t>
          </a:r>
        </a:p>
      </dsp:txBody>
      <dsp:txXfrm>
        <a:off x="2540" y="62609"/>
        <a:ext cx="2476500" cy="518400"/>
      </dsp:txXfrm>
    </dsp:sp>
    <dsp:sp modelId="{5CF6AD51-273B-4BF5-B5AC-38CBD4AAE234}">
      <dsp:nvSpPr>
        <dsp:cNvPr id="0" name=""/>
        <dsp:cNvSpPr/>
      </dsp:nvSpPr>
      <dsp:spPr>
        <a:xfrm>
          <a:off x="2540" y="581009"/>
          <a:ext cx="2476500" cy="362237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Entreprises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Profesionnels de la R&amp;D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Développeurs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Professionnels IT</a:t>
          </a:r>
        </a:p>
      </dsp:txBody>
      <dsp:txXfrm>
        <a:off x="2540" y="581009"/>
        <a:ext cx="2476500" cy="3622370"/>
      </dsp:txXfrm>
    </dsp:sp>
    <dsp:sp modelId="{C9D212FA-8AA5-4434-8EB9-9478E66F1B86}">
      <dsp:nvSpPr>
        <dsp:cNvPr id="0" name=""/>
        <dsp:cNvSpPr/>
      </dsp:nvSpPr>
      <dsp:spPr>
        <a:xfrm>
          <a:off x="2825750" y="62609"/>
          <a:ext cx="2476500" cy="5184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Pourquoi</a:t>
          </a:r>
          <a:r>
            <a:rPr lang="en-US" sz="1800" kern="1200" dirty="0"/>
            <a:t> ?</a:t>
          </a:r>
        </a:p>
      </dsp:txBody>
      <dsp:txXfrm>
        <a:off x="2825750" y="62609"/>
        <a:ext cx="2476500" cy="518400"/>
      </dsp:txXfrm>
    </dsp:sp>
    <dsp:sp modelId="{7D157D37-29DE-4E6D-B7CF-69C0FA45F7AD}">
      <dsp:nvSpPr>
        <dsp:cNvPr id="0" name=""/>
        <dsp:cNvSpPr/>
      </dsp:nvSpPr>
      <dsp:spPr>
        <a:xfrm>
          <a:off x="2825750" y="581009"/>
          <a:ext cx="2476500" cy="362237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Anticiper les changements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Innover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Gagner en compétivité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Prévenir les risques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Optimiser les processus</a:t>
          </a:r>
        </a:p>
      </dsp:txBody>
      <dsp:txXfrm>
        <a:off x="2825750" y="581009"/>
        <a:ext cx="2476500" cy="3622370"/>
      </dsp:txXfrm>
    </dsp:sp>
    <dsp:sp modelId="{68C621C9-D6D8-4723-B0BD-87BFD58C9B89}">
      <dsp:nvSpPr>
        <dsp:cNvPr id="0" name=""/>
        <dsp:cNvSpPr/>
      </dsp:nvSpPr>
      <dsp:spPr>
        <a:xfrm>
          <a:off x="5648960" y="62609"/>
          <a:ext cx="2476500" cy="5184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Comment ?</a:t>
          </a:r>
        </a:p>
      </dsp:txBody>
      <dsp:txXfrm>
        <a:off x="5648960" y="62609"/>
        <a:ext cx="2476500" cy="518400"/>
      </dsp:txXfrm>
    </dsp:sp>
    <dsp:sp modelId="{36D4A3A6-7BB4-4535-B114-A3E0193EBAAD}">
      <dsp:nvSpPr>
        <dsp:cNvPr id="0" name=""/>
        <dsp:cNvSpPr/>
      </dsp:nvSpPr>
      <dsp:spPr>
        <a:xfrm>
          <a:off x="5648960" y="581009"/>
          <a:ext cx="2476500" cy="362237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 définissant les objectifs de veille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 sélectionnant des sources d’information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 utilisant des outils de veille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 analysant et interpretant les informations</a:t>
          </a:r>
        </a:p>
      </dsp:txBody>
      <dsp:txXfrm>
        <a:off x="5648960" y="581009"/>
        <a:ext cx="2476500" cy="36223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9DB92-64C2-49E2-9522-E7ECE4FB17FC}" type="datetimeFigureOut">
              <a:rPr lang="de-DE" smtClean="0"/>
              <a:t>15.09.2024</a:t>
            </a:fld>
            <a:endParaRPr lang="de-D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98D7F-A69F-4029-96E0-64954AE42B3A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14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0D5CA9-488F-2F71-792D-B8D4551CA2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37207E-E997-B90D-7D9C-BED584229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3DD6AF-5C72-A12F-C41F-5C594501E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0094-5C1F-4B4D-BEA7-8AB76FF854CB}" type="datetimeFigureOut">
              <a:rPr lang="de-DE" smtClean="0"/>
              <a:t>15.09.2024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9257B4-C07C-8B7C-640F-44BCD4CFE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3E5482-B4E3-F5B1-31D5-9C7C9F4F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9E0F-5E06-42D0-990C-7C4A3DD9BFD4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0006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E9CAC1-E006-D2E7-06FD-6F6826BDD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9BDAE32-0BDD-8586-7C32-F76414CE7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865EB2-541B-94B4-C659-2B0DCC393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0094-5C1F-4B4D-BEA7-8AB76FF854CB}" type="datetimeFigureOut">
              <a:rPr lang="de-DE" smtClean="0"/>
              <a:t>15.09.2024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C9FC5D-30D5-DBA5-B332-EAC90B1C2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5C0F13-F99B-6216-AF3A-55FBDF57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9E0F-5E06-42D0-990C-7C4A3DD9BFD4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2908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A806D7E-21B6-DF11-77CE-7D757F5B5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5701DE4-8569-594A-4B15-DA2BD620A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6CA186-A424-852C-4581-50DE055B1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0094-5C1F-4B4D-BEA7-8AB76FF854CB}" type="datetimeFigureOut">
              <a:rPr lang="de-DE" smtClean="0"/>
              <a:t>15.09.2024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D83A78-5F68-A53B-923F-1FAFA69CE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E98D0D-0D97-82B2-35AA-573068B7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9E0F-5E06-42D0-990C-7C4A3DD9BFD4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6D7693-8C84-84B3-F88A-4E5E6FD5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E240E0-BF36-7E44-68A8-CD2C8DAB4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02CE18-79C5-40D4-A6D8-747907AA7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0094-5C1F-4B4D-BEA7-8AB76FF854CB}" type="datetimeFigureOut">
              <a:rPr lang="de-DE" smtClean="0"/>
              <a:t>15.09.2024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530645-7BE9-28FC-94E7-5B08837FC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9ED711-D4C7-8267-6D9D-E72EB6A0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9E0F-5E06-42D0-990C-7C4A3DD9BFD4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69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D07363-B2D1-F13F-FE9C-42087246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D6AD7F-2D23-7AAD-08E6-7A60CC12F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0AB2A5-2344-760F-B085-6903AF48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0094-5C1F-4B4D-BEA7-8AB76FF854CB}" type="datetimeFigureOut">
              <a:rPr lang="de-DE" smtClean="0"/>
              <a:t>15.09.2024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645305-90DF-B320-DA17-5E7E8E02D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2DF2E0-6590-FC86-1076-0D7028F99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9E0F-5E06-42D0-990C-7C4A3DD9BFD4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240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F20905-D5B8-DA39-D979-9BC8EBBB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11D0C8-E002-DAE8-5F2B-04D6D45AB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2ECC943-B0D6-A9C9-42B1-9CF6ED6B7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972506D-E2BE-FE81-4EEC-0B7B37B18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0094-5C1F-4B4D-BEA7-8AB76FF854CB}" type="datetimeFigureOut">
              <a:rPr lang="de-DE" smtClean="0"/>
              <a:t>15.09.2024</a:t>
            </a:fld>
            <a:endParaRPr lang="de-D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9EF7E9-A321-6130-895F-E308CE11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CD0FBDE-16DC-6956-99DF-5B43D0325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9E0F-5E06-42D0-990C-7C4A3DD9BFD4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46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A85C00-E612-7B11-440E-6EB1352F8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C54689-1445-76C0-95CE-2592D443B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2CC3E69-CF87-71C9-0C9F-9DAAEDFB9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89EDE9F-32A8-6268-BB97-4F4C6AE38F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A9F0237-DCBC-78D8-B71D-1A8DA3C8B3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104ADD9-3DE0-EE95-A4A3-36EE6560B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0094-5C1F-4B4D-BEA7-8AB76FF854CB}" type="datetimeFigureOut">
              <a:rPr lang="de-DE" smtClean="0"/>
              <a:t>15.09.2024</a:t>
            </a:fld>
            <a:endParaRPr lang="de-D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F5798B4-7C01-B625-26FF-09B49A2BF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4BEEFE5-5434-1FC9-3BF9-8B502C671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9E0F-5E06-42D0-990C-7C4A3DD9BFD4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5020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7ACC36-74F5-2079-BED3-1052F7C90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BD03FE8-E098-2AEF-E3FB-BD9B6E69F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0094-5C1F-4B4D-BEA7-8AB76FF854CB}" type="datetimeFigureOut">
              <a:rPr lang="de-DE" smtClean="0"/>
              <a:t>15.09.2024</a:t>
            </a:fld>
            <a:endParaRPr lang="de-D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E170895-A518-4B2B-6287-EE529FE18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B3EFA0C-36B9-3D0E-A0B0-28DD90826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9E0F-5E06-42D0-990C-7C4A3DD9BFD4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3253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3CF927E-CBD2-4854-E26B-D58A53D7F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0094-5C1F-4B4D-BEA7-8AB76FF854CB}" type="datetimeFigureOut">
              <a:rPr lang="de-DE" smtClean="0"/>
              <a:t>15.09.2024</a:t>
            </a:fld>
            <a:endParaRPr lang="de-D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8DA3CF7-9CD6-5B2E-3F5A-12B994C61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F7EC04-BE4D-BFA8-9CD9-12597A0B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9E0F-5E06-42D0-990C-7C4A3DD9BFD4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34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9D68A-C322-B7DA-9D57-BB6E9F6FF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253A50-450A-0323-CB97-C11C80FDF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727221-FC93-A696-7CFA-AE307A93C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905DC7-380E-B8BB-F999-59F9B2588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0094-5C1F-4B4D-BEA7-8AB76FF854CB}" type="datetimeFigureOut">
              <a:rPr lang="de-DE" smtClean="0"/>
              <a:t>15.09.2024</a:t>
            </a:fld>
            <a:endParaRPr lang="de-D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C11EEB-CEA8-4604-5062-F26DEAC9E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B5CCA8-003F-4D55-FFF7-67498A6F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9E0F-5E06-42D0-990C-7C4A3DD9BFD4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80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9D1E12-0EF8-0732-0B73-6D7E048D6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054B4A3-4240-E460-96AC-728F789291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A681B4-8103-FF38-B56F-2AFD3D13E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6C7482-F9B7-07E1-C88B-FB7D004E4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0094-5C1F-4B4D-BEA7-8AB76FF854CB}" type="datetimeFigureOut">
              <a:rPr lang="de-DE" smtClean="0"/>
              <a:t>15.09.2024</a:t>
            </a:fld>
            <a:endParaRPr lang="de-D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36C4DE-ED78-5F4A-DBC8-E305D43CB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D96464-B758-C0EF-5079-206D91F4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59E0F-5E06-42D0-990C-7C4A3DD9BFD4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1575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8F78A3-46C8-0C3C-C9DB-4B64BD254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64E013-A765-0C21-9217-D1A663381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EEC2B6-11B6-9DCB-E1D6-D56D13A827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00094-5C1F-4B4D-BEA7-8AB76FF854CB}" type="datetimeFigureOut">
              <a:rPr lang="de-DE" smtClean="0"/>
              <a:t>15.09.2024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7961BA-9894-4189-DA08-C02DF29A2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55C36F-23FD-4873-9A2A-95F07CB89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59E0F-5E06-42D0-990C-7C4A3DD9BFD4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044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slide" Target="slide39.xml"/><Relationship Id="rId18" Type="http://schemas.openxmlformats.org/officeDocument/2006/relationships/slide" Target="slide49.xml"/><Relationship Id="rId3" Type="http://schemas.openxmlformats.org/officeDocument/2006/relationships/slide" Target="slide4.xml"/><Relationship Id="rId7" Type="http://schemas.openxmlformats.org/officeDocument/2006/relationships/slide" Target="slide13.xml"/><Relationship Id="rId12" Type="http://schemas.openxmlformats.org/officeDocument/2006/relationships/slide" Target="slide37.xml"/><Relationship Id="rId17" Type="http://schemas.openxmlformats.org/officeDocument/2006/relationships/slide" Target="slide48.xml"/><Relationship Id="rId2" Type="http://schemas.openxmlformats.org/officeDocument/2006/relationships/slide" Target="slide3.xml"/><Relationship Id="rId16" Type="http://schemas.openxmlformats.org/officeDocument/2006/relationships/slide" Target="slide4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11" Type="http://schemas.openxmlformats.org/officeDocument/2006/relationships/slide" Target="slide32.xml"/><Relationship Id="rId5" Type="http://schemas.openxmlformats.org/officeDocument/2006/relationships/slide" Target="slide7.xml"/><Relationship Id="rId15" Type="http://schemas.openxmlformats.org/officeDocument/2006/relationships/slide" Target="slide46.xml"/><Relationship Id="rId10" Type="http://schemas.openxmlformats.org/officeDocument/2006/relationships/slide" Target="slide24.xml"/><Relationship Id="rId19" Type="http://schemas.openxmlformats.org/officeDocument/2006/relationships/slide" Target="slide50.xml"/><Relationship Id="rId4" Type="http://schemas.openxmlformats.org/officeDocument/2006/relationships/slide" Target="slide6.xml"/><Relationship Id="rId9" Type="http://schemas.openxmlformats.org/officeDocument/2006/relationships/slide" Target="slide15.xml"/><Relationship Id="rId14" Type="http://schemas.openxmlformats.org/officeDocument/2006/relationships/slide" Target="slide4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87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g"/><Relationship Id="rId18" Type="http://schemas.openxmlformats.org/officeDocument/2006/relationships/image" Target="../media/image18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diagramData" Target="../diagrams/data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15.jpg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9E3C55E-297A-8290-2034-06EFD36B4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025" y="862012"/>
            <a:ext cx="5133975" cy="51339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489693-BA13-1FC4-7B56-236BC97D0556}"/>
              </a:ext>
            </a:extLst>
          </p:cNvPr>
          <p:cNvSpPr/>
          <p:nvPr/>
        </p:nvSpPr>
        <p:spPr>
          <a:xfrm>
            <a:off x="5133976" y="0"/>
            <a:ext cx="2724150" cy="68580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2956EF-634A-F8CC-EDDF-ED80A12F5A7B}"/>
              </a:ext>
            </a:extLst>
          </p:cNvPr>
          <p:cNvSpPr txBox="1"/>
          <p:nvPr/>
        </p:nvSpPr>
        <p:spPr>
          <a:xfrm>
            <a:off x="2219322" y="3075056"/>
            <a:ext cx="2724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2E422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TP DWWM</a:t>
            </a:r>
            <a:endParaRPr lang="de-DE" sz="4000" dirty="0">
              <a:solidFill>
                <a:srgbClr val="2E422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5D4E95-7D36-DDB2-799A-47CDC7B7B0B1}"/>
              </a:ext>
            </a:extLst>
          </p:cNvPr>
          <p:cNvSpPr txBox="1"/>
          <p:nvPr/>
        </p:nvSpPr>
        <p:spPr>
          <a:xfrm>
            <a:off x="2767012" y="3811311"/>
            <a:ext cx="2176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2E422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Allison Daney</a:t>
            </a:r>
            <a:endParaRPr lang="de-DE" sz="2400" dirty="0">
              <a:solidFill>
                <a:srgbClr val="2E422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FD3B640-F085-2B65-7DCE-436933A6EFA3}"/>
              </a:ext>
            </a:extLst>
          </p:cNvPr>
          <p:cNvSpPr txBox="1"/>
          <p:nvPr/>
        </p:nvSpPr>
        <p:spPr>
          <a:xfrm>
            <a:off x="4200524" y="4301345"/>
            <a:ext cx="74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7502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2024</a:t>
            </a:r>
            <a:endParaRPr lang="de-DE" sz="2400" dirty="0">
              <a:solidFill>
                <a:srgbClr val="37502B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4949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7" name="AutoShape 64">
            <a:extLst>
              <a:ext uri="{FF2B5EF4-FFF2-40B4-BE49-F238E27FC236}">
                <a16:creationId xmlns:a16="http://schemas.microsoft.com/office/drawing/2014/main" id="{71B56934-3A91-2B05-B9FA-871B8844E8BB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4448175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Design - charte graphique</a:t>
            </a:r>
            <a:endParaRPr lang="en-US" sz="2800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97B722-61B7-0F7B-033D-37594D3BF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05" y="3173878"/>
            <a:ext cx="5091241" cy="285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79826E1-F62A-7C01-5388-2F9D37CAC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75" y="896378"/>
            <a:ext cx="4714557" cy="2648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18A5906-EDA7-CB3B-AE2F-2A5D90C94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75" y="3756910"/>
            <a:ext cx="4714556" cy="2648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1FEE072-D16B-15F4-3760-8A065840C567}"/>
              </a:ext>
            </a:extLst>
          </p:cNvPr>
          <p:cNvSpPr txBox="1"/>
          <p:nvPr/>
        </p:nvSpPr>
        <p:spPr>
          <a:xfrm>
            <a:off x="1536136" y="1257850"/>
            <a:ext cx="4109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Permet de définir l’ensemble de l’identité visuelle de l’application Arcadia. 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Création du logo, choix des couleurs et des typologies (disponible en annexe)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64368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4" name="AutoShape 64">
            <a:extLst>
              <a:ext uri="{FF2B5EF4-FFF2-40B4-BE49-F238E27FC236}">
                <a16:creationId xmlns:a16="http://schemas.microsoft.com/office/drawing/2014/main" id="{5991B451-CCCF-3BBA-3E81-7F5073B2DCB0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3146015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Design - wireframes</a:t>
            </a:r>
            <a:endParaRPr lang="en-US" sz="2800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F9D2215-B6DF-7965-2CA2-1C973863D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488" y="940923"/>
            <a:ext cx="4972233" cy="516214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D581050-7964-D41B-19DB-870B1CE44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159" y="940923"/>
            <a:ext cx="1255395" cy="516214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928D21C-DAC6-F49A-6E4C-ABF6BFDA6112}"/>
              </a:ext>
            </a:extLst>
          </p:cNvPr>
          <p:cNvSpPr txBox="1"/>
          <p:nvPr/>
        </p:nvSpPr>
        <p:spPr>
          <a:xfrm>
            <a:off x="656446" y="2551837"/>
            <a:ext cx="30003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Outil: Figma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Schéma de conception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Définition des zones et composants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Hiérarchisation du contenu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26548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4" name="AutoShape 64">
            <a:extLst>
              <a:ext uri="{FF2B5EF4-FFF2-40B4-BE49-F238E27FC236}">
                <a16:creationId xmlns:a16="http://schemas.microsoft.com/office/drawing/2014/main" id="{5991B451-CCCF-3BBA-3E81-7F5073B2DCB0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2821551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Design - Mockups</a:t>
            </a:r>
            <a:endParaRPr lang="en-US" sz="2800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34CF41-61AE-D749-24D3-C693114A0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00" y="819149"/>
            <a:ext cx="4746133" cy="54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08F89DB-9E6A-BA41-0A9D-CB050254B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050" y="803646"/>
            <a:ext cx="1216978" cy="55149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5495002-8CE0-23D1-0341-4CCCC239AFFB}"/>
              </a:ext>
            </a:extLst>
          </p:cNvPr>
          <p:cNvSpPr txBox="1"/>
          <p:nvPr/>
        </p:nvSpPr>
        <p:spPr>
          <a:xfrm>
            <a:off x="875071" y="2957036"/>
            <a:ext cx="3862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Outil: Figma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Intégration de la charte graphique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Modèle réaliste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496119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5" name="AutoShape 64">
            <a:extLst>
              <a:ext uri="{FF2B5EF4-FFF2-40B4-BE49-F238E27FC236}">
                <a16:creationId xmlns:a16="http://schemas.microsoft.com/office/drawing/2014/main" id="{F890422B-540B-90A2-B0C0-394ADEB8D27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6" y="285750"/>
            <a:ext cx="2103796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latin typeface="+mn-lt"/>
                <a:ea typeface="굴림" charset="-127"/>
                <a:cs typeface="Arial" pitchFamily="34" charset="0"/>
              </a:rPr>
              <a:t>Git et GitHub</a:t>
            </a:r>
            <a:endParaRPr lang="en-US" sz="2800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40A3809-18AC-1473-FA1B-7DA265F8C9B0}"/>
              </a:ext>
            </a:extLst>
          </p:cNvPr>
          <p:cNvSpPr txBox="1"/>
          <p:nvPr/>
        </p:nvSpPr>
        <p:spPr>
          <a:xfrm>
            <a:off x="704850" y="1219200"/>
            <a:ext cx="3524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Système de contrôle de version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Plateforme Open source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82FCB6B5-6206-288B-F3D8-2402C8E88640}"/>
              </a:ext>
            </a:extLst>
          </p:cNvPr>
          <p:cNvSpPr/>
          <p:nvPr/>
        </p:nvSpPr>
        <p:spPr>
          <a:xfrm>
            <a:off x="3733800" y="2593210"/>
            <a:ext cx="4914900" cy="533401"/>
          </a:xfrm>
          <a:prstGeom prst="rightArrow">
            <a:avLst/>
          </a:prstGeom>
          <a:solidFill>
            <a:srgbClr val="2E4225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9D866579-4F74-FC16-B361-3C0372BF5010}"/>
              </a:ext>
            </a:extLst>
          </p:cNvPr>
          <p:cNvSpPr/>
          <p:nvPr/>
        </p:nvSpPr>
        <p:spPr>
          <a:xfrm>
            <a:off x="3733800" y="3059819"/>
            <a:ext cx="4533900" cy="738361"/>
          </a:xfrm>
          <a:prstGeom prst="bentUpArrow">
            <a:avLst>
              <a:gd name="adj1" fmla="val 34105"/>
              <a:gd name="adj2" fmla="val 25000"/>
              <a:gd name="adj3" fmla="val 25000"/>
            </a:avLst>
          </a:prstGeom>
          <a:solidFill>
            <a:srgbClr val="689C4E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ECCCBAF-9E86-18CC-F6D6-40B656D14936}"/>
              </a:ext>
            </a:extLst>
          </p:cNvPr>
          <p:cNvSpPr txBox="1"/>
          <p:nvPr/>
        </p:nvSpPr>
        <p:spPr>
          <a:xfrm>
            <a:off x="6953250" y="2317986"/>
            <a:ext cx="148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Branch main</a:t>
            </a:r>
            <a:endParaRPr lang="de-DE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FDAAC58-C0E1-3ECF-0AD2-90EADF044A50}"/>
              </a:ext>
            </a:extLst>
          </p:cNvPr>
          <p:cNvSpPr txBox="1"/>
          <p:nvPr/>
        </p:nvSpPr>
        <p:spPr>
          <a:xfrm>
            <a:off x="5476875" y="3798006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dirty="0" err="1"/>
              <a:t>branch</a:t>
            </a:r>
            <a:r>
              <a:rPr lang="fr-FR" dirty="0"/>
              <a:t> </a:t>
            </a:r>
            <a:r>
              <a:rPr lang="fr-FR" dirty="0" err="1"/>
              <a:t>develop</a:t>
            </a:r>
            <a:endParaRPr lang="de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C98A84-01A7-4AA6-1C03-B95E9155BAB1}"/>
              </a:ext>
            </a:extLst>
          </p:cNvPr>
          <p:cNvSpPr/>
          <p:nvPr/>
        </p:nvSpPr>
        <p:spPr>
          <a:xfrm>
            <a:off x="3733800" y="3059644"/>
            <a:ext cx="266700" cy="738362"/>
          </a:xfrm>
          <a:prstGeom prst="rect">
            <a:avLst/>
          </a:prstGeom>
          <a:solidFill>
            <a:srgbClr val="689C4E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B5C59B6-1D9A-17B1-4AC2-453AF519BD0C}"/>
              </a:ext>
            </a:extLst>
          </p:cNvPr>
          <p:cNvSpPr txBox="1"/>
          <p:nvPr/>
        </p:nvSpPr>
        <p:spPr>
          <a:xfrm>
            <a:off x="2914650" y="4900670"/>
            <a:ext cx="478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Ø"/>
            </a:pPr>
            <a:r>
              <a:rPr lang="fr-FR" dirty="0"/>
              <a:t>Main: branche principale en production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Ø"/>
            </a:pPr>
            <a:r>
              <a:rPr lang="fr-FR" dirty="0"/>
              <a:t>Develop: branche de développement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853773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4" name="AutoShape 64">
            <a:extLst>
              <a:ext uri="{FF2B5EF4-FFF2-40B4-BE49-F238E27FC236}">
                <a16:creationId xmlns:a16="http://schemas.microsoft.com/office/drawing/2014/main" id="{7BE519AF-CBD4-5D21-12EF-568C42785C2B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6" y="285750"/>
            <a:ext cx="2103796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latin typeface="+mn-lt"/>
                <a:ea typeface="굴림" charset="-127"/>
                <a:cs typeface="Arial" pitchFamily="34" charset="0"/>
              </a:rPr>
              <a:t>Architecture Laravel</a:t>
            </a:r>
            <a:endParaRPr lang="en-US" sz="2800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116E065-9F9B-4A8E-DBF2-887DE7DFD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644" y="2167090"/>
            <a:ext cx="888283" cy="8882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4D06B-6985-D6E4-3735-A04F8D7612D7}"/>
              </a:ext>
            </a:extLst>
          </p:cNvPr>
          <p:cNvSpPr/>
          <p:nvPr/>
        </p:nvSpPr>
        <p:spPr>
          <a:xfrm>
            <a:off x="4852372" y="2356976"/>
            <a:ext cx="1435510" cy="747251"/>
          </a:xfrm>
          <a:prstGeom prst="rect">
            <a:avLst/>
          </a:prstGeom>
          <a:solidFill>
            <a:srgbClr val="B2D3A2"/>
          </a:solidFill>
          <a:ln>
            <a:solidFill>
              <a:srgbClr val="B2D3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4B73FC-D066-42AC-8A3C-EC1DEB32E1A1}"/>
              </a:ext>
            </a:extLst>
          </p:cNvPr>
          <p:cNvSpPr/>
          <p:nvPr/>
        </p:nvSpPr>
        <p:spPr>
          <a:xfrm>
            <a:off x="4852372" y="4371904"/>
            <a:ext cx="1435510" cy="747251"/>
          </a:xfrm>
          <a:prstGeom prst="rect">
            <a:avLst/>
          </a:prstGeom>
          <a:solidFill>
            <a:srgbClr val="426431"/>
          </a:solidFill>
          <a:ln>
            <a:solidFill>
              <a:srgbClr val="4264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2A79EC-0D46-6D1C-2AD2-2B5B8EDAED69}"/>
              </a:ext>
            </a:extLst>
          </p:cNvPr>
          <p:cNvSpPr/>
          <p:nvPr/>
        </p:nvSpPr>
        <p:spPr>
          <a:xfrm>
            <a:off x="1992030" y="4371663"/>
            <a:ext cx="1435510" cy="747251"/>
          </a:xfrm>
          <a:prstGeom prst="rect">
            <a:avLst/>
          </a:prstGeom>
          <a:solidFill>
            <a:srgbClr val="689C4E"/>
          </a:solidFill>
          <a:ln>
            <a:solidFill>
              <a:srgbClr val="689C4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E08DA0-0C3F-338A-C827-189CD6942717}"/>
              </a:ext>
            </a:extLst>
          </p:cNvPr>
          <p:cNvSpPr/>
          <p:nvPr/>
        </p:nvSpPr>
        <p:spPr>
          <a:xfrm>
            <a:off x="7708490" y="4371663"/>
            <a:ext cx="1435510" cy="747251"/>
          </a:xfrm>
          <a:prstGeom prst="rect">
            <a:avLst/>
          </a:prstGeom>
          <a:solidFill>
            <a:srgbClr val="2E42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960D919-E5F4-D8DE-7C6E-69438A3B9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0" y="4301146"/>
            <a:ext cx="888284" cy="88828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00D90FF-1B22-CEF2-829D-317288D9F2F9}"/>
              </a:ext>
            </a:extLst>
          </p:cNvPr>
          <p:cNvSpPr txBox="1"/>
          <p:nvPr/>
        </p:nvSpPr>
        <p:spPr>
          <a:xfrm>
            <a:off x="10458450" y="5257655"/>
            <a:ext cx="106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Database</a:t>
            </a:r>
            <a:endParaRPr lang="de-DE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6455166-59CD-4184-4063-4226CB502B7A}"/>
              </a:ext>
            </a:extLst>
          </p:cNvPr>
          <p:cNvSpPr txBox="1"/>
          <p:nvPr/>
        </p:nvSpPr>
        <p:spPr>
          <a:xfrm>
            <a:off x="4852372" y="2549477"/>
            <a:ext cx="1435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Routing</a:t>
            </a:r>
            <a:endParaRPr lang="de-DE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49E3DE9-0A5F-275D-5638-5BB9FE900B8B}"/>
              </a:ext>
            </a:extLst>
          </p:cNvPr>
          <p:cNvSpPr txBox="1"/>
          <p:nvPr/>
        </p:nvSpPr>
        <p:spPr>
          <a:xfrm>
            <a:off x="7708490" y="4611324"/>
            <a:ext cx="142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Model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3C8F32A-FF5E-BD79-7778-177116F68847}"/>
              </a:ext>
            </a:extLst>
          </p:cNvPr>
          <p:cNvSpPr txBox="1"/>
          <p:nvPr/>
        </p:nvSpPr>
        <p:spPr>
          <a:xfrm>
            <a:off x="4865708" y="4558471"/>
            <a:ext cx="1435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Controller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245CC7A-85AF-59F3-499A-90EEE90CB27C}"/>
              </a:ext>
            </a:extLst>
          </p:cNvPr>
          <p:cNvSpPr txBox="1"/>
          <p:nvPr/>
        </p:nvSpPr>
        <p:spPr>
          <a:xfrm>
            <a:off x="1978694" y="4611324"/>
            <a:ext cx="1435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View</a:t>
            </a:r>
            <a:endParaRPr lang="de-DE" dirty="0">
              <a:solidFill>
                <a:schemeClr val="bg2"/>
              </a:solidFill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B956584-8387-F7D6-A0DA-073BFECE2156}"/>
              </a:ext>
            </a:extLst>
          </p:cNvPr>
          <p:cNvCxnSpPr>
            <a:cxnSpLocks/>
          </p:cNvCxnSpPr>
          <p:nvPr/>
        </p:nvCxnSpPr>
        <p:spPr>
          <a:xfrm>
            <a:off x="3342968" y="2730601"/>
            <a:ext cx="1396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F14861AE-AFD9-F0F1-4887-A61696714EFC}"/>
              </a:ext>
            </a:extLst>
          </p:cNvPr>
          <p:cNvCxnSpPr>
            <a:cxnSpLocks/>
          </p:cNvCxnSpPr>
          <p:nvPr/>
        </p:nvCxnSpPr>
        <p:spPr>
          <a:xfrm>
            <a:off x="5570127" y="3254477"/>
            <a:ext cx="0" cy="926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2691271C-8967-991C-3CFB-2AB196697C03}"/>
              </a:ext>
            </a:extLst>
          </p:cNvPr>
          <p:cNvCxnSpPr/>
          <p:nvPr/>
        </p:nvCxnSpPr>
        <p:spPr>
          <a:xfrm>
            <a:off x="9232490" y="4795990"/>
            <a:ext cx="12259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CD95EE04-DDB9-D096-3AFE-405E197CF325}"/>
              </a:ext>
            </a:extLst>
          </p:cNvPr>
          <p:cNvCxnSpPr/>
          <p:nvPr/>
        </p:nvCxnSpPr>
        <p:spPr>
          <a:xfrm flipH="1">
            <a:off x="3569110" y="4743137"/>
            <a:ext cx="1170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BFC2AD11-A5F0-9DDD-D589-E904AA706D84}"/>
              </a:ext>
            </a:extLst>
          </p:cNvPr>
          <p:cNvCxnSpPr/>
          <p:nvPr/>
        </p:nvCxnSpPr>
        <p:spPr>
          <a:xfrm flipV="1">
            <a:off x="2696449" y="3175819"/>
            <a:ext cx="0" cy="1125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C3F07A10-C0E6-0D6C-1FE3-8B850F0B3C2F}"/>
              </a:ext>
            </a:extLst>
          </p:cNvPr>
          <p:cNvSpPr txBox="1"/>
          <p:nvPr/>
        </p:nvSpPr>
        <p:spPr>
          <a:xfrm>
            <a:off x="4275854" y="3430596"/>
            <a:ext cx="1435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Route vers le Controller Laravel</a:t>
            </a:r>
            <a:endParaRPr lang="de-DE" sz="1200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14B33DE-B6EE-A411-88B9-48D3C6DE2A93}"/>
              </a:ext>
            </a:extLst>
          </p:cNvPr>
          <p:cNvSpPr txBox="1"/>
          <p:nvPr/>
        </p:nvSpPr>
        <p:spPr>
          <a:xfrm>
            <a:off x="9384612" y="4327638"/>
            <a:ext cx="1147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Interaction avec la base</a:t>
            </a:r>
            <a:endParaRPr lang="de-DE" sz="1200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81BEC2D-0EA9-1EBD-782C-C9ED79021F2C}"/>
              </a:ext>
            </a:extLst>
          </p:cNvPr>
          <p:cNvSpPr txBox="1"/>
          <p:nvPr/>
        </p:nvSpPr>
        <p:spPr>
          <a:xfrm>
            <a:off x="6658911" y="4419970"/>
            <a:ext cx="784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Requêtes</a:t>
            </a:r>
            <a:endParaRPr lang="de-DE" sz="1200" dirty="0"/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CD44F393-18C5-9612-AF71-031EBC6A443E}"/>
              </a:ext>
            </a:extLst>
          </p:cNvPr>
          <p:cNvCxnSpPr/>
          <p:nvPr/>
        </p:nvCxnSpPr>
        <p:spPr>
          <a:xfrm>
            <a:off x="6400800" y="4696969"/>
            <a:ext cx="120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B22E064F-A98E-6544-950D-775F2E5F16C7}"/>
              </a:ext>
            </a:extLst>
          </p:cNvPr>
          <p:cNvCxnSpPr/>
          <p:nvPr/>
        </p:nvCxnSpPr>
        <p:spPr>
          <a:xfrm flipH="1">
            <a:off x="6400800" y="4927803"/>
            <a:ext cx="1201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713B9E06-1283-D366-1A48-542C7ABEEEF4}"/>
              </a:ext>
            </a:extLst>
          </p:cNvPr>
          <p:cNvSpPr txBox="1"/>
          <p:nvPr/>
        </p:nvSpPr>
        <p:spPr>
          <a:xfrm>
            <a:off x="6663826" y="4973968"/>
            <a:ext cx="775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Envoi des données</a:t>
            </a:r>
            <a:endParaRPr lang="de-DE" sz="1200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1E38ADF-A74A-3B02-EB30-8058C3CE3841}"/>
              </a:ext>
            </a:extLst>
          </p:cNvPr>
          <p:cNvSpPr txBox="1"/>
          <p:nvPr/>
        </p:nvSpPr>
        <p:spPr>
          <a:xfrm>
            <a:off x="3774491" y="4775172"/>
            <a:ext cx="100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Mise à jour de la vue</a:t>
            </a:r>
            <a:endParaRPr lang="de-DE" sz="1200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A9EA516-B33C-517B-E88D-C83CE6F39E68}"/>
              </a:ext>
            </a:extLst>
          </p:cNvPr>
          <p:cNvSpPr txBox="1"/>
          <p:nvPr/>
        </p:nvSpPr>
        <p:spPr>
          <a:xfrm>
            <a:off x="3600681" y="2221767"/>
            <a:ext cx="1195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Actions de l’utilisateur</a:t>
            </a:r>
            <a:endParaRPr lang="de-DE" sz="1200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2A01376-E7E7-ECCB-D533-5DAABB1B464A}"/>
              </a:ext>
            </a:extLst>
          </p:cNvPr>
          <p:cNvSpPr txBox="1"/>
          <p:nvPr/>
        </p:nvSpPr>
        <p:spPr>
          <a:xfrm>
            <a:off x="1134116" y="3614410"/>
            <a:ext cx="1704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Renvoi la demande de l’utilisateur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78538727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695449-132F-FA10-6A90-91BCFDBA1D9D}"/>
              </a:ext>
            </a:extLst>
          </p:cNvPr>
          <p:cNvSpPr/>
          <p:nvPr/>
        </p:nvSpPr>
        <p:spPr>
          <a:xfrm>
            <a:off x="310896" y="283464"/>
            <a:ext cx="11631168" cy="6291072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C1CC8B6-3733-4E03-F864-68D62FA67E07}"/>
              </a:ext>
            </a:extLst>
          </p:cNvPr>
          <p:cNvSpPr txBox="1"/>
          <p:nvPr/>
        </p:nvSpPr>
        <p:spPr>
          <a:xfrm>
            <a:off x="3710940" y="2724912"/>
            <a:ext cx="4831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2E422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 de données SQL</a:t>
            </a:r>
            <a:endParaRPr lang="de-DE" sz="3200" dirty="0">
              <a:solidFill>
                <a:srgbClr val="2E422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1A8535C-CE1B-1A5A-B249-2B2425BF5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637" y="4614612"/>
            <a:ext cx="2038606" cy="113652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ADFA0F9-B0A3-A559-6FCB-A4BF31789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84" y="4614612"/>
            <a:ext cx="2196679" cy="113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5945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5" name="AutoShape 64">
            <a:extLst>
              <a:ext uri="{FF2B5EF4-FFF2-40B4-BE49-F238E27FC236}">
                <a16:creationId xmlns:a16="http://schemas.microsoft.com/office/drawing/2014/main" id="{CF26C4DB-5B44-17AC-5EC9-B10AC163B957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4448175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Base de données SQL - MLD</a:t>
            </a:r>
            <a:endParaRPr lang="en-US" sz="2800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5512B6BC-E4FA-90A5-51BE-02F3B957AE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9957155"/>
              </p:ext>
            </p:extLst>
          </p:nvPr>
        </p:nvGraphicFramePr>
        <p:xfrm>
          <a:off x="2959100" y="1828800"/>
          <a:ext cx="6273800" cy="3766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665275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5" name="AutoShape 64">
            <a:extLst>
              <a:ext uri="{FF2B5EF4-FFF2-40B4-BE49-F238E27FC236}">
                <a16:creationId xmlns:a16="http://schemas.microsoft.com/office/drawing/2014/main" id="{CF26C4DB-5B44-17AC-5EC9-B10AC163B957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4448175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Base de données SQL - MLD</a:t>
            </a:r>
            <a:endParaRPr lang="en-US" sz="2800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D429DAC-683D-A107-C12F-8886F4F9AF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3894" r="3442" b="3885"/>
          <a:stretch/>
        </p:blipFill>
        <p:spPr bwMode="auto">
          <a:xfrm>
            <a:off x="4993481" y="643578"/>
            <a:ext cx="6634163" cy="58184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976BDF5-2D19-51F9-FC63-F29C07DFBFA8}"/>
              </a:ext>
            </a:extLst>
          </p:cNvPr>
          <p:cNvSpPr txBox="1"/>
          <p:nvPr/>
        </p:nvSpPr>
        <p:spPr>
          <a:xfrm>
            <a:off x="1011186" y="3229659"/>
            <a:ext cx="3016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MLD  pour la base de données SQL réalisé avec dbdiagram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811690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5" name="AutoShape 64">
            <a:extLst>
              <a:ext uri="{FF2B5EF4-FFF2-40B4-BE49-F238E27FC236}">
                <a16:creationId xmlns:a16="http://schemas.microsoft.com/office/drawing/2014/main" id="{CF26C4DB-5B44-17AC-5EC9-B10AC163B957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5073138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Base de données SQL - script SQL</a:t>
            </a:r>
            <a:endParaRPr lang="en-US" sz="2800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C7F8FC-D1E6-3455-B0C8-259F8AF0C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67" y="952817"/>
            <a:ext cx="3127058" cy="550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EFD5785-BA1D-C2AE-A945-4332C9F7E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17" y="952817"/>
            <a:ext cx="1622108" cy="54974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4A159E5-0D08-372E-CFEB-9DCDA74E267B}"/>
              </a:ext>
            </a:extLst>
          </p:cNvPr>
          <p:cNvSpPr txBox="1"/>
          <p:nvPr/>
        </p:nvSpPr>
        <p:spPr>
          <a:xfrm>
            <a:off x="7695154" y="1099049"/>
            <a:ext cx="336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Script SQL de la base de données Arcadia</a:t>
            </a:r>
            <a:endParaRPr lang="de-D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F657328-0AEF-0E42-FA02-8005F24A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890" y="2676526"/>
            <a:ext cx="3745133" cy="28586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572865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5" name="AutoShape 64">
            <a:extLst>
              <a:ext uri="{FF2B5EF4-FFF2-40B4-BE49-F238E27FC236}">
                <a16:creationId xmlns:a16="http://schemas.microsoft.com/office/drawing/2014/main" id="{CF26C4DB-5B44-17AC-5EC9-B10AC163B957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4448175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Base de données SQL - ORM </a:t>
            </a:r>
            <a:endParaRPr lang="en-US" sz="2800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4F6C273-CF39-6FEF-167F-B6DB631F2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165" y="2183860"/>
            <a:ext cx="6438906" cy="34646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CB4D6E6-3156-3377-E63D-87CCAC7F5F91}"/>
              </a:ext>
            </a:extLst>
          </p:cNvPr>
          <p:cNvSpPr txBox="1"/>
          <p:nvPr/>
        </p:nvSpPr>
        <p:spPr>
          <a:xfrm>
            <a:off x="804401" y="2183860"/>
            <a:ext cx="401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de la base de données et des tables via l’ORM Eloquent</a:t>
            </a:r>
            <a:endParaRPr lang="de-DE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2E3A8A5-D31B-E892-B7F3-182FA713C79D}"/>
              </a:ext>
            </a:extLst>
          </p:cNvPr>
          <p:cNvSpPr txBox="1"/>
          <p:nvPr/>
        </p:nvSpPr>
        <p:spPr>
          <a:xfrm>
            <a:off x="804401" y="3316016"/>
            <a:ext cx="4267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php artisan make:migration nom de table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endParaRPr lang="fr-FR" dirty="0">
              <a:latin typeface="Calibri" panose="020F0502020204030204" pitchFamily="34" charset="0"/>
            </a:endParaRP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php artisan make:migrate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048138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632CECC-02B0-B592-19CC-7AD62197C663}"/>
              </a:ext>
            </a:extLst>
          </p:cNvPr>
          <p:cNvSpPr txBox="1"/>
          <p:nvPr/>
        </p:nvSpPr>
        <p:spPr>
          <a:xfrm>
            <a:off x="381000" y="1314450"/>
            <a:ext cx="7791450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600" dirty="0">
                <a:hlinkClick r:id="rId2" action="ppaction://hlinksldjump"/>
              </a:rPr>
              <a:t>Présentation personnelle</a:t>
            </a:r>
            <a:endParaRPr lang="fr-FR" sz="1600" dirty="0"/>
          </a:p>
          <a:p>
            <a:pPr marL="342900" indent="-342900">
              <a:buAutoNum type="arabicPeriod"/>
            </a:pPr>
            <a:r>
              <a:rPr lang="fr-FR" sz="1600" dirty="0">
                <a:hlinkClick r:id="rId3" action="ppaction://hlinksldjump"/>
              </a:rPr>
              <a:t>Projet Arcadia</a:t>
            </a:r>
            <a:endParaRPr lang="fr-FR" sz="1600" dirty="0"/>
          </a:p>
          <a:p>
            <a:pPr marL="342900" indent="-342900">
              <a:buAutoNum type="arabicPeriod"/>
            </a:pPr>
            <a:r>
              <a:rPr lang="fr-FR" sz="1600" dirty="0">
                <a:hlinkClick r:id="rId4" action="ppaction://hlinksldjump"/>
              </a:rPr>
              <a:t>Stack technique</a:t>
            </a:r>
            <a:endParaRPr lang="fr-FR" sz="1600" dirty="0"/>
          </a:p>
          <a:p>
            <a:pPr marL="342900" indent="-342900">
              <a:buAutoNum type="arabicPeriod"/>
            </a:pPr>
            <a:r>
              <a:rPr lang="fr-FR" sz="1600" dirty="0">
                <a:hlinkClick r:id="rId5" action="ppaction://hlinksldjump"/>
              </a:rPr>
              <a:t>Gestion de projet</a:t>
            </a:r>
            <a:endParaRPr lang="fr-FR" sz="1600" dirty="0"/>
          </a:p>
          <a:p>
            <a:pPr marL="342900" indent="-342900">
              <a:buAutoNum type="arabicPeriod"/>
            </a:pPr>
            <a:r>
              <a:rPr lang="fr-FR" sz="1600" dirty="0">
                <a:hlinkClick r:id="rId6" action="ppaction://hlinksldjump"/>
              </a:rPr>
              <a:t>Design</a:t>
            </a:r>
            <a:endParaRPr lang="fr-FR" sz="1600" dirty="0"/>
          </a:p>
          <a:p>
            <a:pPr marL="342900" indent="-342900">
              <a:buAutoNum type="arabicPeriod"/>
            </a:pPr>
            <a:r>
              <a:rPr lang="fr-FR" sz="1600" dirty="0">
                <a:hlinkClick r:id="rId7" action="ppaction://hlinksldjump"/>
              </a:rPr>
              <a:t>Git et GitHub</a:t>
            </a:r>
            <a:endParaRPr lang="fr-FR" sz="1600" dirty="0"/>
          </a:p>
          <a:p>
            <a:pPr marL="342900" indent="-342900">
              <a:buAutoNum type="arabicPeriod"/>
            </a:pPr>
            <a:r>
              <a:rPr lang="fr-FR" sz="1600" dirty="0">
                <a:hlinkClick r:id="rId8" action="ppaction://hlinksldjump"/>
              </a:rPr>
              <a:t>Architecture Laravel</a:t>
            </a:r>
            <a:endParaRPr lang="fr-FR" sz="1600" dirty="0"/>
          </a:p>
          <a:p>
            <a:pPr marL="342900" indent="-342900">
              <a:buAutoNum type="arabicPeriod"/>
            </a:pPr>
            <a:r>
              <a:rPr lang="fr-FR" sz="1600" dirty="0">
                <a:hlinkClick r:id="rId9" action="ppaction://hlinksldjump"/>
              </a:rPr>
              <a:t>Base de données SQL</a:t>
            </a:r>
            <a:endParaRPr lang="fr-FR" sz="1600" dirty="0"/>
          </a:p>
          <a:p>
            <a:pPr marL="342900" indent="-342900">
              <a:buAutoNum type="arabicPeriod"/>
            </a:pPr>
            <a:r>
              <a:rPr lang="fr-FR" sz="1600" dirty="0">
                <a:hlinkClick r:id="rId10" action="ppaction://hlinksldjump"/>
              </a:rPr>
              <a:t>Interface administrateur</a:t>
            </a:r>
            <a:endParaRPr lang="fr-FR" sz="1600" dirty="0"/>
          </a:p>
          <a:p>
            <a:pPr marL="342900" indent="-342900">
              <a:buAutoNum type="arabicPeriod"/>
            </a:pPr>
            <a:r>
              <a:rPr lang="fr-FR" sz="1600" dirty="0">
                <a:hlinkClick r:id="rId11" action="ppaction://hlinksldjump"/>
              </a:rPr>
              <a:t>Base de données NoSQL</a:t>
            </a:r>
            <a:endParaRPr lang="fr-FR" sz="1600" dirty="0"/>
          </a:p>
          <a:p>
            <a:pPr marL="342900" indent="-342900">
              <a:buAutoNum type="arabicPeriod"/>
            </a:pPr>
            <a:r>
              <a:rPr lang="fr-FR" sz="1600" dirty="0">
                <a:hlinkClick r:id="rId12" action="ppaction://hlinksldjump"/>
              </a:rPr>
              <a:t>Mailing</a:t>
            </a:r>
            <a:endParaRPr lang="fr-FR" sz="1600" dirty="0"/>
          </a:p>
          <a:p>
            <a:pPr marL="342900" indent="-342900">
              <a:buAutoNum type="arabicPeriod"/>
            </a:pPr>
            <a:r>
              <a:rPr lang="fr-FR" sz="1600" dirty="0">
                <a:hlinkClick r:id="rId13" action="ppaction://hlinksldjump"/>
              </a:rPr>
              <a:t>Conteneurisation pour un environnement de développement</a:t>
            </a:r>
            <a:endParaRPr lang="fr-FR" sz="1600" dirty="0"/>
          </a:p>
          <a:p>
            <a:pPr marL="342900" indent="-342900">
              <a:buAutoNum type="arabicPeriod"/>
            </a:pPr>
            <a:r>
              <a:rPr lang="fr-FR" sz="1600" dirty="0">
                <a:hlinkClick r:id="rId14" action="ppaction://hlinksldjump"/>
              </a:rPr>
              <a:t>Sécurité</a:t>
            </a:r>
            <a:endParaRPr lang="fr-FR" sz="1600" dirty="0"/>
          </a:p>
          <a:p>
            <a:pPr marL="342900" indent="-342900">
              <a:buAutoNum type="arabicPeriod"/>
            </a:pPr>
            <a:r>
              <a:rPr lang="fr-FR" sz="1600" dirty="0">
                <a:hlinkClick r:id="rId15" action="ppaction://hlinksldjump"/>
              </a:rPr>
              <a:t>Vérification de code</a:t>
            </a:r>
            <a:endParaRPr lang="fr-FR" sz="1600" dirty="0"/>
          </a:p>
          <a:p>
            <a:pPr marL="342900" indent="-342900">
              <a:buAutoNum type="arabicPeriod"/>
            </a:pPr>
            <a:r>
              <a:rPr lang="fr-FR" sz="1600" dirty="0">
                <a:hlinkClick r:id="rId16" action="ppaction://hlinksldjump"/>
              </a:rPr>
              <a:t>Déploiement</a:t>
            </a:r>
            <a:endParaRPr lang="fr-FR" sz="1600" dirty="0"/>
          </a:p>
          <a:p>
            <a:pPr marL="342900" indent="-342900">
              <a:buAutoNum type="arabicPeriod"/>
            </a:pPr>
            <a:r>
              <a:rPr lang="fr-FR" sz="1600" dirty="0">
                <a:hlinkClick r:id="rId17" action="ppaction://hlinksldjump"/>
              </a:rPr>
              <a:t>RGPD</a:t>
            </a:r>
            <a:endParaRPr lang="fr-FR" sz="1600" dirty="0"/>
          </a:p>
          <a:p>
            <a:pPr marL="342900" indent="-342900">
              <a:buAutoNum type="arabicPeriod"/>
            </a:pPr>
            <a:r>
              <a:rPr lang="fr-FR" sz="1600" dirty="0">
                <a:hlinkClick r:id="rId18" action="ppaction://hlinksldjump"/>
              </a:rPr>
              <a:t>Accessibilité numérique</a:t>
            </a:r>
            <a:endParaRPr lang="fr-FR" sz="1600" dirty="0"/>
          </a:p>
          <a:p>
            <a:pPr marL="342900" indent="-342900">
              <a:buAutoNum type="arabicPeriod"/>
            </a:pPr>
            <a:r>
              <a:rPr lang="fr-FR" sz="1600" dirty="0">
                <a:hlinkClick r:id="rId19" action="ppaction://hlinksldjump"/>
              </a:rPr>
              <a:t>Veille technologique</a:t>
            </a:r>
            <a:endParaRPr lang="fr-FR" sz="1600" dirty="0"/>
          </a:p>
          <a:p>
            <a:pPr marL="342900" indent="-342900">
              <a:buAutoNum type="arabicPeriod"/>
            </a:pPr>
            <a:endParaRPr lang="fr-FR" dirty="0"/>
          </a:p>
          <a:p>
            <a:pPr marL="342900" indent="-342900">
              <a:buAutoNum type="arabicPeriod"/>
            </a:pPr>
            <a:endParaRPr lang="fr-FR" dirty="0"/>
          </a:p>
          <a:p>
            <a:pPr marL="342900" indent="-342900">
              <a:buAutoNum type="arabicPeriod"/>
            </a:pPr>
            <a:endParaRPr lang="fr-FR" dirty="0"/>
          </a:p>
          <a:p>
            <a:pPr marL="342900" indent="-342900">
              <a:buAutoNum type="arabicPeriod"/>
            </a:pPr>
            <a:endParaRPr lang="fr-FR" dirty="0"/>
          </a:p>
          <a:p>
            <a:pPr marL="342900" indent="-342900">
              <a:buAutoNum type="arabicPeriod"/>
            </a:pPr>
            <a:endParaRPr lang="fr-FR" dirty="0"/>
          </a:p>
          <a:p>
            <a:pPr marL="342900" indent="-342900">
              <a:buAutoNum type="arabicPeriod"/>
            </a:pPr>
            <a:endParaRPr lang="fr-FR" dirty="0"/>
          </a:p>
          <a:p>
            <a:pPr marL="342900" indent="-342900">
              <a:buAutoNum type="arabicPeriod"/>
            </a:pPr>
            <a:endParaRPr lang="fr-FR" dirty="0"/>
          </a:p>
          <a:p>
            <a:pPr marL="342900" indent="-342900">
              <a:buAutoNum type="arabicPeriod"/>
            </a:pPr>
            <a:endParaRPr lang="fr-FR" dirty="0"/>
          </a:p>
          <a:p>
            <a:pPr marL="342900" indent="-342900">
              <a:buAutoNum type="arabicPeriod"/>
            </a:pPr>
            <a:endParaRPr lang="de-DE" dirty="0"/>
          </a:p>
        </p:txBody>
      </p:sp>
      <p:sp>
        <p:nvSpPr>
          <p:cNvPr id="9" name="AutoShape 64">
            <a:extLst>
              <a:ext uri="{FF2B5EF4-FFF2-40B4-BE49-F238E27FC236}">
                <a16:creationId xmlns:a16="http://schemas.microsoft.com/office/drawing/2014/main" id="{11DD266A-20A4-203D-6F5C-B59C7537465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4" y="285750"/>
            <a:ext cx="4876494" cy="590550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37502B"/>
                </a:solidFill>
              </a:rPr>
              <a:t>Déroulement de la présentation</a:t>
            </a:r>
            <a:endParaRPr lang="en-US" sz="2800" dirty="0">
              <a:solidFill>
                <a:srgbClr val="375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86288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5" name="AutoShape 64">
            <a:extLst>
              <a:ext uri="{FF2B5EF4-FFF2-40B4-BE49-F238E27FC236}">
                <a16:creationId xmlns:a16="http://schemas.microsoft.com/office/drawing/2014/main" id="{CF26C4DB-5B44-17AC-5EC9-B10AC163B957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6567641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Base de données SQL - gestion des relations </a:t>
            </a:r>
            <a:endParaRPr lang="en-US" sz="2800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CB4D6E6-3156-3377-E63D-87CCAC7F5F91}"/>
              </a:ext>
            </a:extLst>
          </p:cNvPr>
          <p:cNvSpPr txBox="1"/>
          <p:nvPr/>
        </p:nvSpPr>
        <p:spPr>
          <a:xfrm>
            <a:off x="725744" y="1657983"/>
            <a:ext cx="401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Gestion des relations avec le « model » créé via Eloquent</a:t>
            </a:r>
            <a:endParaRPr lang="de-DE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2E3A8A5-D31B-E892-B7F3-182FA713C79D}"/>
              </a:ext>
            </a:extLst>
          </p:cNvPr>
          <p:cNvSpPr txBox="1"/>
          <p:nvPr/>
        </p:nvSpPr>
        <p:spPr>
          <a:xfrm>
            <a:off x="725744" y="3429000"/>
            <a:ext cx="4267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php artisan make:model nom du model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04DFE69-7C2D-4910-8D69-551F1071D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1657983"/>
            <a:ext cx="5753100" cy="39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5669665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5" name="AutoShape 64">
            <a:extLst>
              <a:ext uri="{FF2B5EF4-FFF2-40B4-BE49-F238E27FC236}">
                <a16:creationId xmlns:a16="http://schemas.microsoft.com/office/drawing/2014/main" id="{CF26C4DB-5B44-17AC-5EC9-B10AC163B957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4778170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Base de données SQL - seeders</a:t>
            </a:r>
            <a:endParaRPr lang="en-US" sz="2800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CB4D6E6-3156-3377-E63D-87CCAC7F5F91}"/>
              </a:ext>
            </a:extLst>
          </p:cNvPr>
          <p:cNvSpPr txBox="1"/>
          <p:nvPr/>
        </p:nvSpPr>
        <p:spPr>
          <a:xfrm>
            <a:off x="511665" y="1011778"/>
            <a:ext cx="629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Entrée des données réelles de l’application via les seeders.</a:t>
            </a:r>
            <a:endParaRPr lang="de-D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B185627-7C15-6B81-DB10-DA8916A4A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65" y="1801738"/>
            <a:ext cx="4181475" cy="45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3FB5DAF-B58C-12A2-4F35-111E2809A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988" y="2306022"/>
            <a:ext cx="6298347" cy="40772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C04B886-E94E-F01D-DE6C-0686D90E70E5}"/>
              </a:ext>
            </a:extLst>
          </p:cNvPr>
          <p:cNvSpPr txBox="1"/>
          <p:nvPr/>
        </p:nvSpPr>
        <p:spPr>
          <a:xfrm>
            <a:off x="6526148" y="1658900"/>
            <a:ext cx="401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php artisan migrate:fresh -seed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983112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5" name="AutoShape 64">
            <a:extLst>
              <a:ext uri="{FF2B5EF4-FFF2-40B4-BE49-F238E27FC236}">
                <a16:creationId xmlns:a16="http://schemas.microsoft.com/office/drawing/2014/main" id="{CF26C4DB-5B44-17AC-5EC9-B10AC163B957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5486400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Base de données SQL - requêtes SQL</a:t>
            </a:r>
            <a:endParaRPr lang="en-US" sz="2800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CB4D6E6-3156-3377-E63D-87CCAC7F5F91}"/>
              </a:ext>
            </a:extLst>
          </p:cNvPr>
          <p:cNvSpPr txBox="1"/>
          <p:nvPr/>
        </p:nvSpPr>
        <p:spPr>
          <a:xfrm>
            <a:off x="514350" y="1559780"/>
            <a:ext cx="401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Récupération des données de la table via des requêtes SQL:</a:t>
            </a:r>
            <a:endParaRPr lang="de-D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759BC5D-006A-71DB-1837-6E66B292B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114" y="1564557"/>
            <a:ext cx="6204536" cy="372888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4AAA005-0E77-E25C-322A-88A5B7DF85AB}"/>
              </a:ext>
            </a:extLst>
          </p:cNvPr>
          <p:cNvSpPr txBox="1"/>
          <p:nvPr/>
        </p:nvSpPr>
        <p:spPr>
          <a:xfrm>
            <a:off x="514350" y="3262117"/>
            <a:ext cx="42739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Ø"/>
            </a:pPr>
            <a:r>
              <a:rPr lang="fr-FR" dirty="0"/>
              <a:t>DB: exécute la requête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Ø"/>
            </a:pPr>
            <a:r>
              <a:rPr lang="fr-FR" dirty="0"/>
              <a:t>SELECT * FROM: sélectionne les colonnes et les lignes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Ø"/>
            </a:pPr>
            <a:r>
              <a:rPr lang="fr-FR" dirty="0"/>
              <a:t>$hours: variable de stockage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Ø"/>
            </a:pPr>
            <a:r>
              <a:rPr lang="fr-FR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« return view('infos', ["hours" =&gt; $hours]); »: retourne la vue contenant les résultats de la requête SQL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9937150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4" name="AutoShape 64">
            <a:extLst>
              <a:ext uri="{FF2B5EF4-FFF2-40B4-BE49-F238E27FC236}">
                <a16:creationId xmlns:a16="http://schemas.microsoft.com/office/drawing/2014/main" id="{015F47D2-EE34-6776-0385-0E27C073A0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4532364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Dynamisation avec JavaScript </a:t>
            </a:r>
            <a:endParaRPr lang="en-US" sz="2800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EC09795-D323-260A-7F0F-4AD7BEC7A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42" y="1753463"/>
            <a:ext cx="6572250" cy="39433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E664D5E-AFC7-C696-7573-EA07583983E1}"/>
              </a:ext>
            </a:extLst>
          </p:cNvPr>
          <p:cNvSpPr txBox="1"/>
          <p:nvPr/>
        </p:nvSpPr>
        <p:spPr>
          <a:xfrm>
            <a:off x="883459" y="1753463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 JavaScript pour gérer l’affichage et la suppression des messages de notification dans l’espace admin</a:t>
            </a:r>
            <a:endParaRPr lang="de-DE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4396610-7852-7B93-7796-E088339473A1}"/>
              </a:ext>
            </a:extLst>
          </p:cNvPr>
          <p:cNvSpPr txBox="1"/>
          <p:nvPr/>
        </p:nvSpPr>
        <p:spPr>
          <a:xfrm>
            <a:off x="921559" y="4071382"/>
            <a:ext cx="358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Fermeture manuelle des notifications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Fermeture automatique des notifications après 5 secondes</a:t>
            </a:r>
          </a:p>
          <a:p>
            <a:endParaRPr lang="fr-FR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525477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695449-132F-FA10-6A90-91BCFDBA1D9D}"/>
              </a:ext>
            </a:extLst>
          </p:cNvPr>
          <p:cNvSpPr/>
          <p:nvPr/>
        </p:nvSpPr>
        <p:spPr>
          <a:xfrm>
            <a:off x="310896" y="283464"/>
            <a:ext cx="11631168" cy="6291072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C1CC8B6-3733-4E03-F864-68D62FA67E07}"/>
              </a:ext>
            </a:extLst>
          </p:cNvPr>
          <p:cNvSpPr txBox="1"/>
          <p:nvPr/>
        </p:nvSpPr>
        <p:spPr>
          <a:xfrm>
            <a:off x="3710940" y="2724912"/>
            <a:ext cx="4831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2E422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Interface administrateur</a:t>
            </a:r>
            <a:endParaRPr lang="de-DE" sz="3200" dirty="0">
              <a:solidFill>
                <a:srgbClr val="2E422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46C4A82-96F4-F568-05FC-05FD2D206FF2}"/>
              </a:ext>
            </a:extLst>
          </p:cNvPr>
          <p:cNvSpPr txBox="1"/>
          <p:nvPr/>
        </p:nvSpPr>
        <p:spPr>
          <a:xfrm>
            <a:off x="2572119" y="5959840"/>
            <a:ext cx="710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 la création de l’administrateur à la gestion de l’interface administrateur</a:t>
            </a:r>
            <a:endParaRPr lang="de-DE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9D4C21C-1F09-1A22-936C-A5A115D80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4736" y="738369"/>
            <a:ext cx="883167" cy="8831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54BFC53-BE56-6145-814A-2E4A195D9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564" y="4306824"/>
            <a:ext cx="975700" cy="97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1603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4" name="AutoShape 64">
            <a:extLst>
              <a:ext uri="{FF2B5EF4-FFF2-40B4-BE49-F238E27FC236}">
                <a16:creationId xmlns:a16="http://schemas.microsoft.com/office/drawing/2014/main" id="{015F47D2-EE34-6776-0385-0E27C073A0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4" y="285750"/>
            <a:ext cx="8239125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Interface administrateur - </a:t>
            </a:r>
            <a:r>
              <a:rPr lang="en-US" sz="2800" b="1" kern="0" dirty="0" err="1">
                <a:solidFill>
                  <a:srgbClr val="37502B"/>
                </a:solidFill>
                <a:ea typeface="굴림" charset="-127"/>
                <a:cs typeface="Arial" pitchFamily="34" charset="0"/>
              </a:rPr>
              <a:t>Création</a:t>
            </a: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 de l’administrateur</a:t>
            </a:r>
            <a:endParaRPr lang="en-US" sz="2800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D84441E-E961-5C89-8815-3BD419BC9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72" y="3429000"/>
            <a:ext cx="3842823" cy="302042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4CEEB31-B21D-C2F9-E7DF-6383E1D39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928" y="3254477"/>
            <a:ext cx="3560279" cy="319495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1E603B6-3DAD-15BD-417C-BAD6E5E83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612" y="3429000"/>
            <a:ext cx="3677415" cy="302042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C2954A6E-B347-6EE3-7AE3-AE4C45E27983}"/>
              </a:ext>
            </a:extLst>
          </p:cNvPr>
          <p:cNvSpPr txBox="1"/>
          <p:nvPr/>
        </p:nvSpPr>
        <p:spPr>
          <a:xfrm>
            <a:off x="723332" y="1693969"/>
            <a:ext cx="317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Création de la table « users »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Création de la table « rôles »</a:t>
            </a:r>
            <a:endParaRPr lang="de-DE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BFD2ABA-DBA3-34D2-0131-2781F7FAC8FC}"/>
              </a:ext>
            </a:extLst>
          </p:cNvPr>
          <p:cNvSpPr txBox="1"/>
          <p:nvPr/>
        </p:nvSpPr>
        <p:spPr>
          <a:xfrm>
            <a:off x="4608205" y="1693969"/>
            <a:ext cx="3145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Création du « UserSeeder »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Création du « RoleSeeder »</a:t>
            </a:r>
            <a:endParaRPr lang="de-DE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1B7206B-F758-BFBB-B0FA-04C6794AC837}"/>
              </a:ext>
            </a:extLst>
          </p:cNvPr>
          <p:cNvSpPr txBox="1"/>
          <p:nvPr/>
        </p:nvSpPr>
        <p:spPr>
          <a:xfrm>
            <a:off x="8465899" y="1832469"/>
            <a:ext cx="341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Création du « SeederProviser »</a:t>
            </a:r>
          </a:p>
        </p:txBody>
      </p:sp>
    </p:spTree>
    <p:extLst>
      <p:ext uri="{BB962C8B-B14F-4D97-AF65-F5344CB8AC3E}">
        <p14:creationId xmlns:p14="http://schemas.microsoft.com/office/powerpoint/2010/main" val="113456460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4" name="AutoShape 64">
            <a:extLst>
              <a:ext uri="{FF2B5EF4-FFF2-40B4-BE49-F238E27FC236}">
                <a16:creationId xmlns:a16="http://schemas.microsoft.com/office/drawing/2014/main" id="{015F47D2-EE34-6776-0385-0E27C073A0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8475099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Interface administrateur - connexion de l’administrateur</a:t>
            </a:r>
            <a:endParaRPr lang="en-US" sz="2800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32EE92-9C6B-A099-B61C-352F50DC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42" y="3140706"/>
            <a:ext cx="2434425" cy="273118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0DB2431-EDC6-A4CE-9074-95EA14D529F1}"/>
              </a:ext>
            </a:extLst>
          </p:cNvPr>
          <p:cNvSpPr txBox="1"/>
          <p:nvPr/>
        </p:nvSpPr>
        <p:spPr>
          <a:xfrm>
            <a:off x="429029" y="986110"/>
            <a:ext cx="54765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L’administrateur rempli le formulaire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La route « auth_login » est appelée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« AuthFormRequest est appelé pour vérifier les informations remplies dans le formulaire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La méthode login de « AuthController » est appelée pour vérifier les informations et pour connecter l’utilisateur</a:t>
            </a:r>
          </a:p>
          <a:p>
            <a:endParaRPr lang="de-DE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0673B51-BB3C-F88C-D818-6FAABE993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15" y="6171387"/>
            <a:ext cx="4968881" cy="28791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0630DFB-C46D-C927-49F2-6D71E673B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3" y="881173"/>
            <a:ext cx="4734092" cy="231891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CF57771-92D6-4519-4E7B-AD4323602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2" y="3381767"/>
            <a:ext cx="4734092" cy="310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91011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4" name="AutoShape 64">
            <a:extLst>
              <a:ext uri="{FF2B5EF4-FFF2-40B4-BE49-F238E27FC236}">
                <a16:creationId xmlns:a16="http://schemas.microsoft.com/office/drawing/2014/main" id="{015F47D2-EE34-6776-0385-0E27C073A0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8779899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Interface administrateur - </a:t>
            </a:r>
            <a:r>
              <a:rPr lang="en-US" sz="2800" b="1" kern="0" dirty="0" err="1">
                <a:solidFill>
                  <a:srgbClr val="37502B"/>
                </a:solidFill>
                <a:ea typeface="굴림" charset="-127"/>
                <a:cs typeface="Arial" pitchFamily="34" charset="0"/>
              </a:rPr>
              <a:t>fonctionnement</a:t>
            </a: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 de la connexion</a:t>
            </a:r>
            <a:endParaRPr lang="en-US" sz="2800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988DF8C-9A7F-E8A5-4820-DE7C68923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732" y="1216659"/>
            <a:ext cx="6200714" cy="44246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83C8BE1-CF82-BF46-BC5C-94F470E3CF8D}"/>
              </a:ext>
            </a:extLst>
          </p:cNvPr>
          <p:cNvSpPr txBox="1"/>
          <p:nvPr/>
        </p:nvSpPr>
        <p:spPr>
          <a:xfrm>
            <a:off x="1179871" y="2828835"/>
            <a:ext cx="2871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Diagramme de séquence représentant le fonctionnement de la connexion d’un utilisateur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812783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4" name="AutoShape 64">
            <a:extLst>
              <a:ext uri="{FF2B5EF4-FFF2-40B4-BE49-F238E27FC236}">
                <a16:creationId xmlns:a16="http://schemas.microsoft.com/office/drawing/2014/main" id="{015F47D2-EE34-6776-0385-0E27C073A0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7215148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Interface administrateur - creation d’un animal</a:t>
            </a:r>
            <a:endParaRPr lang="en-US" sz="2800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80A15A-AAA9-FF41-BF63-219E02592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564" y="3145865"/>
            <a:ext cx="7215148" cy="17850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B033D49-FF5E-47F5-DF1C-5117D6C99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33" y="2393168"/>
            <a:ext cx="3578168" cy="385667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251327C-53DE-4452-1EE8-180CCBE7759B}"/>
              </a:ext>
            </a:extLst>
          </p:cNvPr>
          <p:cNvSpPr txBox="1"/>
          <p:nvPr/>
        </p:nvSpPr>
        <p:spPr>
          <a:xfrm>
            <a:off x="697264" y="1603962"/>
            <a:ext cx="3436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Formulaire de création depuis la vue de l’administrateur</a:t>
            </a:r>
            <a:endParaRPr lang="de-DE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AB4002A-AD97-214F-889B-79F0E74E8099}"/>
              </a:ext>
            </a:extLst>
          </p:cNvPr>
          <p:cNvSpPr txBox="1"/>
          <p:nvPr/>
        </p:nvSpPr>
        <p:spPr>
          <a:xfrm>
            <a:off x="5407666" y="1654966"/>
            <a:ext cx="526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Liste des animaux depuis la vue de l’administrateur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0897222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4" name="AutoShape 64">
            <a:extLst>
              <a:ext uri="{FF2B5EF4-FFF2-40B4-BE49-F238E27FC236}">
                <a16:creationId xmlns:a16="http://schemas.microsoft.com/office/drawing/2014/main" id="{015F47D2-EE34-6776-0385-0E27C073A0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7215148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Interface administrateur - creation d’un animal</a:t>
            </a:r>
            <a:endParaRPr lang="en-US" sz="2800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57DDFB8-52C2-F346-7917-51CDA3099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659328"/>
            <a:ext cx="4105275" cy="272415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5F97B7F-EC04-B416-ACB6-B042FC8CF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65757"/>
            <a:ext cx="5609571" cy="326046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9315234-20C2-5D5D-87EE-1C63697D0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1" y="3148700"/>
            <a:ext cx="5609571" cy="260284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B809A77-D265-7CE1-41DA-DB6168C3F3B1}"/>
              </a:ext>
            </a:extLst>
          </p:cNvPr>
          <p:cNvSpPr txBox="1"/>
          <p:nvPr/>
        </p:nvSpPr>
        <p:spPr>
          <a:xfrm>
            <a:off x="1706403" y="1168317"/>
            <a:ext cx="87601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sz="1600" dirty="0"/>
              <a:t>La route « admin_animals_create » est appelée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sz="1600" dirty="0"/>
              <a:t>« AnimalFormRequest » est appelé pour vérifier les informations du formulaire rempli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sz="1600" dirty="0"/>
              <a:t>La méthode « create » de « animalController » est appelée pour créer l’animal dans la base de données</a:t>
            </a:r>
          </a:p>
          <a:p>
            <a:endParaRPr lang="fr-FR" dirty="0"/>
          </a:p>
          <a:p>
            <a:r>
              <a:rPr lang="fr-FR" dirty="0"/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561163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43" name="Isosceles Triangle 66">
            <a:extLst>
              <a:ext uri="{FF2B5EF4-FFF2-40B4-BE49-F238E27FC236}">
                <a16:creationId xmlns:a16="http://schemas.microsoft.com/office/drawing/2014/main" id="{540779B4-928C-526B-E9F3-1F130B56DB7C}"/>
              </a:ext>
            </a:extLst>
          </p:cNvPr>
          <p:cNvSpPr/>
          <p:nvPr/>
        </p:nvSpPr>
        <p:spPr>
          <a:xfrm>
            <a:off x="4263390" y="2381250"/>
            <a:ext cx="628650" cy="457200"/>
          </a:xfrm>
          <a:prstGeom prst="triangle">
            <a:avLst/>
          </a:prstGeom>
          <a:solidFill>
            <a:srgbClr val="B2D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67">
            <a:extLst>
              <a:ext uri="{FF2B5EF4-FFF2-40B4-BE49-F238E27FC236}">
                <a16:creationId xmlns:a16="http://schemas.microsoft.com/office/drawing/2014/main" id="{D5CCE959-44A9-917A-F1A3-5A4FCE8EFA47}"/>
              </a:ext>
            </a:extLst>
          </p:cNvPr>
          <p:cNvSpPr/>
          <p:nvPr/>
        </p:nvSpPr>
        <p:spPr>
          <a:xfrm>
            <a:off x="7677150" y="2381250"/>
            <a:ext cx="628650" cy="457200"/>
          </a:xfrm>
          <a:prstGeom prst="triangle">
            <a:avLst/>
          </a:prstGeom>
          <a:solidFill>
            <a:srgbClr val="426431"/>
          </a:solidFill>
          <a:ln>
            <a:solidFill>
              <a:srgbClr val="4264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62">
            <a:extLst>
              <a:ext uri="{FF2B5EF4-FFF2-40B4-BE49-F238E27FC236}">
                <a16:creationId xmlns:a16="http://schemas.microsoft.com/office/drawing/2014/main" id="{8199E80B-352F-D272-AFC9-67F650FFC9C8}"/>
              </a:ext>
            </a:extLst>
          </p:cNvPr>
          <p:cNvSpPr/>
          <p:nvPr/>
        </p:nvSpPr>
        <p:spPr>
          <a:xfrm rot="10800000">
            <a:off x="2571750" y="4819649"/>
            <a:ext cx="628650" cy="457200"/>
          </a:xfrm>
          <a:prstGeom prst="triangle">
            <a:avLst/>
          </a:prstGeom>
          <a:solidFill>
            <a:srgbClr val="E9F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63">
            <a:extLst>
              <a:ext uri="{FF2B5EF4-FFF2-40B4-BE49-F238E27FC236}">
                <a16:creationId xmlns:a16="http://schemas.microsoft.com/office/drawing/2014/main" id="{FAE36FB7-EB83-04CF-3C5C-7F919A03E798}"/>
              </a:ext>
            </a:extLst>
          </p:cNvPr>
          <p:cNvSpPr/>
          <p:nvPr/>
        </p:nvSpPr>
        <p:spPr>
          <a:xfrm rot="10800000">
            <a:off x="5905500" y="4819649"/>
            <a:ext cx="628650" cy="457200"/>
          </a:xfrm>
          <a:prstGeom prst="triangle">
            <a:avLst/>
          </a:prstGeom>
          <a:solidFill>
            <a:schemeClr val="accent6"/>
          </a:solidFill>
          <a:ln>
            <a:solidFill>
              <a:srgbClr val="689C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64">
            <a:extLst>
              <a:ext uri="{FF2B5EF4-FFF2-40B4-BE49-F238E27FC236}">
                <a16:creationId xmlns:a16="http://schemas.microsoft.com/office/drawing/2014/main" id="{43CEA9DE-639E-0A04-0ADB-856DC69E1B02}"/>
              </a:ext>
            </a:extLst>
          </p:cNvPr>
          <p:cNvSpPr/>
          <p:nvPr/>
        </p:nvSpPr>
        <p:spPr>
          <a:xfrm rot="10800000">
            <a:off x="9368790" y="4819649"/>
            <a:ext cx="628650" cy="457200"/>
          </a:xfrm>
          <a:prstGeom prst="triangle">
            <a:avLst/>
          </a:prstGeom>
          <a:solidFill>
            <a:srgbClr val="2E4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28">
            <a:extLst>
              <a:ext uri="{FF2B5EF4-FFF2-40B4-BE49-F238E27FC236}">
                <a16:creationId xmlns:a16="http://schemas.microsoft.com/office/drawing/2014/main" id="{CAA7C524-51E8-5BEA-3998-4FF24333118D}"/>
              </a:ext>
            </a:extLst>
          </p:cNvPr>
          <p:cNvGrpSpPr/>
          <p:nvPr/>
        </p:nvGrpSpPr>
        <p:grpSpPr>
          <a:xfrm>
            <a:off x="1933109" y="2875748"/>
            <a:ext cx="1907798" cy="1907798"/>
            <a:chOff x="558341" y="1752601"/>
            <a:chExt cx="1950298" cy="1950298"/>
          </a:xfrm>
        </p:grpSpPr>
        <p:sp>
          <p:nvSpPr>
            <p:cNvPr id="49" name="Oval 7">
              <a:extLst>
                <a:ext uri="{FF2B5EF4-FFF2-40B4-BE49-F238E27FC236}">
                  <a16:creationId xmlns:a16="http://schemas.microsoft.com/office/drawing/2014/main" id="{46A3C8E2-1D1D-9B24-3566-4950E9E3C768}"/>
                </a:ext>
              </a:extLst>
            </p:cNvPr>
            <p:cNvSpPr/>
            <p:nvPr/>
          </p:nvSpPr>
          <p:spPr>
            <a:xfrm>
              <a:off x="558341" y="1752601"/>
              <a:ext cx="1950298" cy="1950298"/>
            </a:xfrm>
            <a:prstGeom prst="ellipse">
              <a:avLst/>
            </a:prstGeom>
            <a:noFill/>
            <a:ln w="190500">
              <a:solidFill>
                <a:srgbClr val="E9F4E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WordArt 2">
              <a:extLst>
                <a:ext uri="{FF2B5EF4-FFF2-40B4-BE49-F238E27FC236}">
                  <a16:creationId xmlns:a16="http://schemas.microsoft.com/office/drawing/2014/main" id="{464A8201-7D71-0180-AD04-B5B27248A8A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097860" y="1801179"/>
              <a:ext cx="832501" cy="416403"/>
            </a:xfrm>
            <a:prstGeom prst="rect">
              <a:avLst/>
            </a:prstGeom>
          </p:spPr>
          <p:txBody>
            <a:bodyPr vert="horz" wrap="square" fromWordArt="1" anchor="t" anchorCtr="0">
              <a:prstTxWarp prst="textArchUp">
                <a:avLst>
                  <a:gd name="adj" fmla="val 12466956"/>
                </a:avLst>
              </a:prstTxWarp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2010 </a:t>
              </a:r>
            </a:p>
          </p:txBody>
        </p:sp>
      </p:grpSp>
      <p:sp>
        <p:nvSpPr>
          <p:cNvPr id="51" name="AutoShape 64">
            <a:extLst>
              <a:ext uri="{FF2B5EF4-FFF2-40B4-BE49-F238E27FC236}">
                <a16:creationId xmlns:a16="http://schemas.microsoft.com/office/drawing/2014/main" id="{0BF43C68-7EA8-A91D-28F4-D9484C83AACC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4" y="285750"/>
            <a:ext cx="3937105" cy="590550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37502B"/>
                </a:solidFill>
              </a:rPr>
              <a:t>Presentation personnelle</a:t>
            </a:r>
            <a:endParaRPr lang="en-US" sz="2800" dirty="0">
              <a:solidFill>
                <a:srgbClr val="37502B"/>
              </a:solidFill>
            </a:endParaRPr>
          </a:p>
        </p:txBody>
      </p:sp>
      <p:grpSp>
        <p:nvGrpSpPr>
          <p:cNvPr id="52" name="Group 23">
            <a:extLst>
              <a:ext uri="{FF2B5EF4-FFF2-40B4-BE49-F238E27FC236}">
                <a16:creationId xmlns:a16="http://schemas.microsoft.com/office/drawing/2014/main" id="{F6805525-496C-85B4-5E64-FBAA2B18DE3A}"/>
              </a:ext>
            </a:extLst>
          </p:cNvPr>
          <p:cNvGrpSpPr/>
          <p:nvPr/>
        </p:nvGrpSpPr>
        <p:grpSpPr>
          <a:xfrm>
            <a:off x="3608994" y="2871086"/>
            <a:ext cx="1917124" cy="1917124"/>
            <a:chOff x="2009472" y="1752601"/>
            <a:chExt cx="1950299" cy="1950298"/>
          </a:xfrm>
        </p:grpSpPr>
        <p:sp>
          <p:nvSpPr>
            <p:cNvPr id="53" name="Oval 24">
              <a:extLst>
                <a:ext uri="{FF2B5EF4-FFF2-40B4-BE49-F238E27FC236}">
                  <a16:creationId xmlns:a16="http://schemas.microsoft.com/office/drawing/2014/main" id="{B9A53352-26D1-D559-AC43-1EA5CD77B82D}"/>
                </a:ext>
              </a:extLst>
            </p:cNvPr>
            <p:cNvSpPr/>
            <p:nvPr/>
          </p:nvSpPr>
          <p:spPr>
            <a:xfrm>
              <a:off x="2009472" y="1752601"/>
              <a:ext cx="1950299" cy="1950298"/>
            </a:xfrm>
            <a:prstGeom prst="ellipse">
              <a:avLst/>
            </a:prstGeom>
            <a:noFill/>
            <a:ln w="190500">
              <a:solidFill>
                <a:srgbClr val="B2D3A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4" name="WordArt 2">
              <a:extLst>
                <a:ext uri="{FF2B5EF4-FFF2-40B4-BE49-F238E27FC236}">
                  <a16:creationId xmlns:a16="http://schemas.microsoft.com/office/drawing/2014/main" id="{371106D9-4D5B-6997-24D1-8E616D4CD98A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643645" y="1812423"/>
              <a:ext cx="791239" cy="395764"/>
            </a:xfrm>
            <a:prstGeom prst="rect">
              <a:avLst/>
            </a:prstGeom>
            <a:ln>
              <a:noFill/>
            </a:ln>
          </p:spPr>
          <p:txBody>
            <a:bodyPr vert="horz" wrap="square" fromWordArt="1" anchor="t" anchorCtr="0">
              <a:prstTxWarp prst="textArchUp">
                <a:avLst>
                  <a:gd name="adj" fmla="val 12466956"/>
                </a:avLst>
              </a:prstTxWarp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2016</a:t>
              </a:r>
            </a:p>
          </p:txBody>
        </p:sp>
      </p:grpSp>
      <p:grpSp>
        <p:nvGrpSpPr>
          <p:cNvPr id="55" name="Group 30">
            <a:extLst>
              <a:ext uri="{FF2B5EF4-FFF2-40B4-BE49-F238E27FC236}">
                <a16:creationId xmlns:a16="http://schemas.microsoft.com/office/drawing/2014/main" id="{009A1AB0-8C46-B4AE-0C9D-DB11BCFB5BDF}"/>
              </a:ext>
            </a:extLst>
          </p:cNvPr>
          <p:cNvGrpSpPr/>
          <p:nvPr/>
        </p:nvGrpSpPr>
        <p:grpSpPr>
          <a:xfrm>
            <a:off x="5288453" y="2898803"/>
            <a:ext cx="1861690" cy="1861688"/>
            <a:chOff x="3532709" y="1752600"/>
            <a:chExt cx="1950298" cy="1950298"/>
          </a:xfrm>
        </p:grpSpPr>
        <p:sp>
          <p:nvSpPr>
            <p:cNvPr id="56" name="Oval 31">
              <a:extLst>
                <a:ext uri="{FF2B5EF4-FFF2-40B4-BE49-F238E27FC236}">
                  <a16:creationId xmlns:a16="http://schemas.microsoft.com/office/drawing/2014/main" id="{3D9F05E2-D6CE-C757-3C88-4DB8760CFF68}"/>
                </a:ext>
              </a:extLst>
            </p:cNvPr>
            <p:cNvSpPr/>
            <p:nvPr/>
          </p:nvSpPr>
          <p:spPr>
            <a:xfrm>
              <a:off x="3532709" y="1752600"/>
              <a:ext cx="1950298" cy="1950298"/>
            </a:xfrm>
            <a:prstGeom prst="ellipse">
              <a:avLst/>
            </a:prstGeom>
            <a:noFill/>
            <a:ln w="190500">
              <a:solidFill>
                <a:srgbClr val="689C4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" name="WordArt 2">
              <a:extLst>
                <a:ext uri="{FF2B5EF4-FFF2-40B4-BE49-F238E27FC236}">
                  <a16:creationId xmlns:a16="http://schemas.microsoft.com/office/drawing/2014/main" id="{07D82BF7-163F-756D-7707-F4E083291C27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083736" y="1844685"/>
              <a:ext cx="806659" cy="403478"/>
            </a:xfrm>
            <a:prstGeom prst="rect">
              <a:avLst/>
            </a:prstGeom>
            <a:ln>
              <a:noFill/>
            </a:ln>
          </p:spPr>
          <p:txBody>
            <a:bodyPr vert="horz" wrap="square" fromWordArt="1" anchor="t" anchorCtr="0">
              <a:prstTxWarp prst="textArchUp">
                <a:avLst>
                  <a:gd name="adj" fmla="val 12466956"/>
                </a:avLst>
              </a:prstTxWarp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2019</a:t>
              </a:r>
            </a:p>
          </p:txBody>
        </p:sp>
      </p:grpSp>
      <p:grpSp>
        <p:nvGrpSpPr>
          <p:cNvPr id="58" name="Group 37">
            <a:extLst>
              <a:ext uri="{FF2B5EF4-FFF2-40B4-BE49-F238E27FC236}">
                <a16:creationId xmlns:a16="http://schemas.microsoft.com/office/drawing/2014/main" id="{4067480B-1BB9-958E-26CD-D0193281CC8C}"/>
              </a:ext>
            </a:extLst>
          </p:cNvPr>
          <p:cNvGrpSpPr/>
          <p:nvPr/>
        </p:nvGrpSpPr>
        <p:grpSpPr>
          <a:xfrm>
            <a:off x="6958326" y="2839644"/>
            <a:ext cx="1980006" cy="1980006"/>
            <a:chOff x="5128053" y="1752600"/>
            <a:chExt cx="1950298" cy="1950298"/>
          </a:xfrm>
        </p:grpSpPr>
        <p:sp>
          <p:nvSpPr>
            <p:cNvPr id="59" name="Oval 38">
              <a:extLst>
                <a:ext uri="{FF2B5EF4-FFF2-40B4-BE49-F238E27FC236}">
                  <a16:creationId xmlns:a16="http://schemas.microsoft.com/office/drawing/2014/main" id="{AF62E59F-D90D-94BC-1821-9A63B0106798}"/>
                </a:ext>
              </a:extLst>
            </p:cNvPr>
            <p:cNvSpPr/>
            <p:nvPr/>
          </p:nvSpPr>
          <p:spPr>
            <a:xfrm>
              <a:off x="5128053" y="1752600"/>
              <a:ext cx="1950298" cy="1950298"/>
            </a:xfrm>
            <a:prstGeom prst="ellipse">
              <a:avLst/>
            </a:prstGeom>
            <a:noFill/>
            <a:ln w="190500">
              <a:solidFill>
                <a:srgbClr val="42643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WordArt 2">
              <a:extLst>
                <a:ext uri="{FF2B5EF4-FFF2-40B4-BE49-F238E27FC236}">
                  <a16:creationId xmlns:a16="http://schemas.microsoft.com/office/drawing/2014/main" id="{358E72F0-3C6D-233F-1439-B6F803048B6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5738646" y="1824432"/>
              <a:ext cx="754389" cy="377332"/>
            </a:xfrm>
            <a:prstGeom prst="rect">
              <a:avLst/>
            </a:prstGeom>
          </p:spPr>
          <p:txBody>
            <a:bodyPr vert="horz" wrap="square" fromWordArt="1" anchor="t" anchorCtr="0">
              <a:prstTxWarp prst="textArchUp">
                <a:avLst>
                  <a:gd name="adj" fmla="val 12466956"/>
                </a:avLst>
              </a:prstTxWarp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2021</a:t>
              </a:r>
            </a:p>
          </p:txBody>
        </p:sp>
      </p:grpSp>
      <p:grpSp>
        <p:nvGrpSpPr>
          <p:cNvPr id="61" name="Group 41">
            <a:extLst>
              <a:ext uri="{FF2B5EF4-FFF2-40B4-BE49-F238E27FC236}">
                <a16:creationId xmlns:a16="http://schemas.microsoft.com/office/drawing/2014/main" id="{349B9353-63F6-4EA9-ED95-BA3507E21757}"/>
              </a:ext>
            </a:extLst>
          </p:cNvPr>
          <p:cNvGrpSpPr/>
          <p:nvPr/>
        </p:nvGrpSpPr>
        <p:grpSpPr>
          <a:xfrm>
            <a:off x="8713822" y="2865894"/>
            <a:ext cx="1927508" cy="1927506"/>
            <a:chOff x="6660303" y="1752600"/>
            <a:chExt cx="1950298" cy="1950298"/>
          </a:xfrm>
        </p:grpSpPr>
        <p:sp>
          <p:nvSpPr>
            <p:cNvPr id="62" name="Oval 42">
              <a:extLst>
                <a:ext uri="{FF2B5EF4-FFF2-40B4-BE49-F238E27FC236}">
                  <a16:creationId xmlns:a16="http://schemas.microsoft.com/office/drawing/2014/main" id="{DA86D357-5A32-810E-3288-BE21960933A3}"/>
                </a:ext>
              </a:extLst>
            </p:cNvPr>
            <p:cNvSpPr/>
            <p:nvPr/>
          </p:nvSpPr>
          <p:spPr>
            <a:xfrm>
              <a:off x="6660303" y="1752600"/>
              <a:ext cx="1950298" cy="1950298"/>
            </a:xfrm>
            <a:prstGeom prst="ellipse">
              <a:avLst/>
            </a:prstGeom>
            <a:noFill/>
            <a:ln w="190500">
              <a:solidFill>
                <a:srgbClr val="2E422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3" name="WordArt 2">
              <a:extLst>
                <a:ext uri="{FF2B5EF4-FFF2-40B4-BE49-F238E27FC236}">
                  <a16:creationId xmlns:a16="http://schemas.microsoft.com/office/drawing/2014/main" id="{A103CAD1-7585-535B-5CC0-64F63721314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7345580" y="1801933"/>
              <a:ext cx="721871" cy="361068"/>
            </a:xfrm>
            <a:prstGeom prst="rect">
              <a:avLst/>
            </a:prstGeom>
          </p:spPr>
          <p:txBody>
            <a:bodyPr vert="horz" wrap="square" fromWordArt="1" anchor="t" anchorCtr="0">
              <a:prstTxWarp prst="textArchUp">
                <a:avLst>
                  <a:gd name="adj" fmla="val 12466956"/>
                </a:avLst>
              </a:prstTxWarp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2024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E4472C4E-B9DD-4864-88E1-7180CDDB608D}"/>
              </a:ext>
            </a:extLst>
          </p:cNvPr>
          <p:cNvSpPr/>
          <p:nvPr/>
        </p:nvSpPr>
        <p:spPr>
          <a:xfrm>
            <a:off x="2100859" y="5276849"/>
            <a:ext cx="15343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CAP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esthétique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543A698-E23E-BE1F-8954-648820158F96}"/>
              </a:ext>
            </a:extLst>
          </p:cNvPr>
          <p:cNvSpPr/>
          <p:nvPr/>
        </p:nvSpPr>
        <p:spPr>
          <a:xfrm>
            <a:off x="3744943" y="1780157"/>
            <a:ext cx="1752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Téléconseillère en mutuelle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96B72F6-7EB0-C3C2-DB70-582098FECB6B}"/>
              </a:ext>
            </a:extLst>
          </p:cNvPr>
          <p:cNvSpPr/>
          <p:nvPr/>
        </p:nvSpPr>
        <p:spPr>
          <a:xfrm>
            <a:off x="7115175" y="1993123"/>
            <a:ext cx="1752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Sales Operations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5C9E774-7809-701F-B788-47B784BF05FD}"/>
              </a:ext>
            </a:extLst>
          </p:cNvPr>
          <p:cNvSpPr/>
          <p:nvPr/>
        </p:nvSpPr>
        <p:spPr>
          <a:xfrm>
            <a:off x="5398770" y="5282565"/>
            <a:ext cx="1752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Chargée de placements de missions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DCB258-CA4D-525D-6D56-3B8F8A2E8C91}"/>
              </a:ext>
            </a:extLst>
          </p:cNvPr>
          <p:cNvSpPr/>
          <p:nvPr/>
        </p:nvSpPr>
        <p:spPr>
          <a:xfrm>
            <a:off x="8820150" y="5282565"/>
            <a:ext cx="18211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Formation DWWM</a:t>
            </a:r>
          </a:p>
        </p:txBody>
      </p:sp>
    </p:spTree>
    <p:extLst>
      <p:ext uri="{BB962C8B-B14F-4D97-AF65-F5344CB8AC3E}">
        <p14:creationId xmlns:p14="http://schemas.microsoft.com/office/powerpoint/2010/main" val="1414466852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4" name="AutoShape 64">
            <a:extLst>
              <a:ext uri="{FF2B5EF4-FFF2-40B4-BE49-F238E27FC236}">
                <a16:creationId xmlns:a16="http://schemas.microsoft.com/office/drawing/2014/main" id="{015F47D2-EE34-6776-0385-0E27C073A0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8226933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426431"/>
                </a:solidFill>
                <a:ea typeface="굴림" charset="-127"/>
                <a:cs typeface="Arial" pitchFamily="34" charset="0"/>
              </a:rPr>
              <a:t>Interface administrateur - permissions administrateur</a:t>
            </a:r>
            <a:endParaRPr lang="en-US" sz="2800" kern="0" dirty="0">
              <a:solidFill>
                <a:srgbClr val="426431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91944F8-F60D-17B1-899D-DEEF4357B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73" y="5179874"/>
            <a:ext cx="8228253" cy="130559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C5E91E1-0AFA-3D48-78AB-C6A952F12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35" y="2129099"/>
            <a:ext cx="4634143" cy="285883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A70EA01-3A3F-B1A0-BC8D-596DF9D97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737" y="2489750"/>
            <a:ext cx="4800561" cy="249818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FD09E01-2157-5A08-9294-77AA59AB5728}"/>
              </a:ext>
            </a:extLst>
          </p:cNvPr>
          <p:cNvSpPr txBox="1"/>
          <p:nvPr/>
        </p:nvSpPr>
        <p:spPr>
          <a:xfrm>
            <a:off x="2442591" y="942188"/>
            <a:ext cx="728776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sz="1600" dirty="0"/>
              <a:t>Gestion des permissions avec la directive @if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sz="1600" dirty="0"/>
              <a:t>L’administrateur peut voir la colonne action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sz="1600" dirty="0"/>
              <a:t>L’administrateur ne peut pas avoir accès aux boutons Valider et Refuser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3948363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4" name="AutoShape 64">
            <a:extLst>
              <a:ext uri="{FF2B5EF4-FFF2-40B4-BE49-F238E27FC236}">
                <a16:creationId xmlns:a16="http://schemas.microsoft.com/office/drawing/2014/main" id="{015F47D2-EE34-6776-0385-0E27C073A0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8888054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426431"/>
                </a:solidFill>
                <a:ea typeface="굴림" charset="-127"/>
                <a:cs typeface="Arial" pitchFamily="34" charset="0"/>
              </a:rPr>
              <a:t>Interface administrateur - filtrage des rapports vétérinaires</a:t>
            </a:r>
            <a:endParaRPr lang="en-US" sz="2800" kern="0" dirty="0">
              <a:solidFill>
                <a:srgbClr val="426431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4DF2206-9CA5-68EC-56D8-F4E5014A4E63}"/>
              </a:ext>
            </a:extLst>
          </p:cNvPr>
          <p:cNvSpPr txBox="1"/>
          <p:nvPr/>
        </p:nvSpPr>
        <p:spPr>
          <a:xfrm>
            <a:off x="2681902" y="886114"/>
            <a:ext cx="834576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sz="1600" dirty="0"/>
              <a:t>La route « admin_veterinarians_reports » est appelée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sz="1600" dirty="0"/>
              <a:t>Le « VeterinariansReportController » est appelé pour effectuer le filtrage des animaux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sz="1600" dirty="0"/>
              <a:t>Les données filtrées sont envoyées dans la vue « admin_veterinarians_reports.blade.php »</a:t>
            </a:r>
          </a:p>
          <a:p>
            <a:endParaRPr lang="fr-FR" sz="1600" dirty="0"/>
          </a:p>
          <a:p>
            <a:endParaRPr lang="fr-FR" sz="1600" dirty="0"/>
          </a:p>
          <a:p>
            <a:endParaRPr lang="de-DE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1FE9605-344A-8010-6481-C362AABD6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67" y="1817031"/>
            <a:ext cx="6908765" cy="41871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81637EE-7E30-BECD-19A9-22FE016B9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34" y="5356968"/>
            <a:ext cx="5220932" cy="115101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CEDE2C2-B38B-BE04-A334-821B00BF6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83" y="2435102"/>
            <a:ext cx="4762670" cy="285760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6F3C82B-D2B8-4FB2-D52C-E8E58E7D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88" y="2553516"/>
            <a:ext cx="5942968" cy="388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411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695449-132F-FA10-6A90-91BCFDBA1D9D}"/>
              </a:ext>
            </a:extLst>
          </p:cNvPr>
          <p:cNvSpPr/>
          <p:nvPr/>
        </p:nvSpPr>
        <p:spPr>
          <a:xfrm>
            <a:off x="310896" y="283464"/>
            <a:ext cx="11631168" cy="6291072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C1CC8B6-3733-4E03-F864-68D62FA67E07}"/>
              </a:ext>
            </a:extLst>
          </p:cNvPr>
          <p:cNvSpPr txBox="1"/>
          <p:nvPr/>
        </p:nvSpPr>
        <p:spPr>
          <a:xfrm>
            <a:off x="3710940" y="2724912"/>
            <a:ext cx="4994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2E422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 de données NoSQL</a:t>
            </a:r>
            <a:endParaRPr lang="de-DE" sz="3200" dirty="0">
              <a:solidFill>
                <a:srgbClr val="2E422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1D2A1D74-A6B5-CF7C-D1A8-01B85F48A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8378" y="4168300"/>
            <a:ext cx="3095244" cy="15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76739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5" name="AutoShape 64">
            <a:extLst>
              <a:ext uri="{FF2B5EF4-FFF2-40B4-BE49-F238E27FC236}">
                <a16:creationId xmlns:a16="http://schemas.microsoft.com/office/drawing/2014/main" id="{462B3506-EFB2-D094-0198-50F8E27DD1A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5486400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Base de données NoSQL - MongoDB</a:t>
            </a:r>
            <a:endParaRPr lang="en-US" sz="2800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680B8CD-8782-6BEB-D616-65B5B1662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8" y="3019247"/>
            <a:ext cx="4991100" cy="329565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4CBE96A-7BDA-8668-E01A-2FBB8A2FED5D}"/>
              </a:ext>
            </a:extLst>
          </p:cNvPr>
          <p:cNvSpPr txBox="1"/>
          <p:nvPr/>
        </p:nvSpPr>
        <p:spPr>
          <a:xfrm>
            <a:off x="3450430" y="1672564"/>
            <a:ext cx="5272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Création de la base de données « arcadia-metrics »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de-DE" dirty="0"/>
              <a:t>Création de la collection </a:t>
            </a:r>
            <a:r>
              <a:rPr lang="fr-FR" dirty="0"/>
              <a:t>« metrics »</a:t>
            </a:r>
          </a:p>
          <a:p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23F7AEC-A0D4-9F0C-546B-DF497ED4E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19247"/>
            <a:ext cx="5456684" cy="288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82189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5" name="AutoShape 64">
            <a:extLst>
              <a:ext uri="{FF2B5EF4-FFF2-40B4-BE49-F238E27FC236}">
                <a16:creationId xmlns:a16="http://schemas.microsoft.com/office/drawing/2014/main" id="{462B3506-EFB2-D094-0198-50F8E27DD1A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6868972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Base de données NoSQL - cycle d’une donnée </a:t>
            </a:r>
            <a:endParaRPr lang="en-US" sz="2800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EAE3A8B-BDCA-D4A1-3400-C372D0E48E9A}"/>
              </a:ext>
            </a:extLst>
          </p:cNvPr>
          <p:cNvGrpSpPr/>
          <p:nvPr/>
        </p:nvGrpSpPr>
        <p:grpSpPr>
          <a:xfrm>
            <a:off x="6585832" y="1327508"/>
            <a:ext cx="1156830" cy="1055687"/>
            <a:chOff x="4568742" y="30843"/>
            <a:chExt cx="1156830" cy="105568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5C6CCA3-828D-89F2-B037-D060D8D0690C}"/>
                </a:ext>
              </a:extLst>
            </p:cNvPr>
            <p:cNvSpPr/>
            <p:nvPr/>
          </p:nvSpPr>
          <p:spPr>
            <a:xfrm>
              <a:off x="4568742" y="30843"/>
              <a:ext cx="1055687" cy="10556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58CD012F-89FE-AE94-59DA-CBBE9337A52C}"/>
                </a:ext>
              </a:extLst>
            </p:cNvPr>
            <p:cNvSpPr txBox="1"/>
            <p:nvPr/>
          </p:nvSpPr>
          <p:spPr>
            <a:xfrm>
              <a:off x="4669885" y="247816"/>
              <a:ext cx="1055687" cy="8387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solidFill>
                    <a:schemeClr val="tx2"/>
                  </a:solidFill>
                </a:rPr>
                <a:t>Sélection de l’animal</a:t>
              </a:r>
            </a:p>
          </p:txBody>
        </p:sp>
      </p:grpSp>
      <p:sp>
        <p:nvSpPr>
          <p:cNvPr id="13" name="Flèche : en arc 12">
            <a:extLst>
              <a:ext uri="{FF2B5EF4-FFF2-40B4-BE49-F238E27FC236}">
                <a16:creationId xmlns:a16="http://schemas.microsoft.com/office/drawing/2014/main" id="{916E16C8-FC88-9A17-56A6-332B9E853858}"/>
              </a:ext>
            </a:extLst>
          </p:cNvPr>
          <p:cNvSpPr/>
          <p:nvPr/>
        </p:nvSpPr>
        <p:spPr>
          <a:xfrm>
            <a:off x="4116246" y="1296831"/>
            <a:ext cx="3959508" cy="3959508"/>
          </a:xfrm>
          <a:prstGeom prst="circularArrow">
            <a:avLst>
              <a:gd name="adj1" fmla="val 5199"/>
              <a:gd name="adj2" fmla="val 335836"/>
              <a:gd name="adj3" fmla="val 21293554"/>
              <a:gd name="adj4" fmla="val 19765965"/>
              <a:gd name="adj5" fmla="val 6066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87F86B49-B7A5-857E-9FAD-6DB9005370D7}"/>
              </a:ext>
            </a:extLst>
          </p:cNvPr>
          <p:cNvGrpSpPr/>
          <p:nvPr/>
        </p:nvGrpSpPr>
        <p:grpSpPr>
          <a:xfrm>
            <a:off x="7164247" y="3291604"/>
            <a:ext cx="1709278" cy="1055687"/>
            <a:chOff x="5206915" y="1994939"/>
            <a:chExt cx="1120917" cy="105568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24789CE-F833-D746-60FF-C45E86190B6F}"/>
                </a:ext>
              </a:extLst>
            </p:cNvPr>
            <p:cNvSpPr/>
            <p:nvPr/>
          </p:nvSpPr>
          <p:spPr>
            <a:xfrm>
              <a:off x="5206915" y="1994939"/>
              <a:ext cx="1055687" cy="10556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9C6F62AE-161C-8E98-0B40-CB83741ED7DA}"/>
                </a:ext>
              </a:extLst>
            </p:cNvPr>
            <p:cNvSpPr txBox="1"/>
            <p:nvPr/>
          </p:nvSpPr>
          <p:spPr>
            <a:xfrm>
              <a:off x="5272145" y="1994939"/>
              <a:ext cx="1055687" cy="10556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400" kern="1200" dirty="0">
                  <a:solidFill>
                    <a:schemeClr val="tx2"/>
                  </a:solidFill>
                </a:rPr>
                <a:t>Récupération</a:t>
              </a:r>
              <a:r>
                <a:rPr lang="en-US" sz="1600" kern="1200" dirty="0">
                  <a:solidFill>
                    <a:schemeClr val="tx2"/>
                  </a:solidFill>
                </a:rPr>
                <a:t> des données necessaires de l’animal</a:t>
              </a:r>
            </a:p>
          </p:txBody>
        </p:sp>
      </p:grpSp>
      <p:sp>
        <p:nvSpPr>
          <p:cNvPr id="15" name="Flèche : en arc 14">
            <a:extLst>
              <a:ext uri="{FF2B5EF4-FFF2-40B4-BE49-F238E27FC236}">
                <a16:creationId xmlns:a16="http://schemas.microsoft.com/office/drawing/2014/main" id="{97C97485-749B-A936-B46B-0C28F7FA0F65}"/>
              </a:ext>
            </a:extLst>
          </p:cNvPr>
          <p:cNvSpPr/>
          <p:nvPr/>
        </p:nvSpPr>
        <p:spPr>
          <a:xfrm>
            <a:off x="4116246" y="1296831"/>
            <a:ext cx="3959508" cy="3959508"/>
          </a:xfrm>
          <a:prstGeom prst="circularArrow">
            <a:avLst>
              <a:gd name="adj1" fmla="val 5199"/>
              <a:gd name="adj2" fmla="val 335836"/>
              <a:gd name="adj3" fmla="val 4015022"/>
              <a:gd name="adj4" fmla="val 2253135"/>
              <a:gd name="adj5" fmla="val 6066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C33D70D-7692-6821-7EB2-0FB73B7466E0}"/>
              </a:ext>
            </a:extLst>
          </p:cNvPr>
          <p:cNvGrpSpPr/>
          <p:nvPr/>
        </p:nvGrpSpPr>
        <p:grpSpPr>
          <a:xfrm>
            <a:off x="5543329" y="4532113"/>
            <a:ext cx="1175575" cy="1055687"/>
            <a:chOff x="3536156" y="3208816"/>
            <a:chExt cx="1175575" cy="105568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5BB920-ABA1-B0D2-DFD9-6168ABF4EE21}"/>
                </a:ext>
              </a:extLst>
            </p:cNvPr>
            <p:cNvSpPr/>
            <p:nvPr/>
          </p:nvSpPr>
          <p:spPr>
            <a:xfrm>
              <a:off x="3536156" y="3208816"/>
              <a:ext cx="1055687" cy="10556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E584F1CA-D85C-866F-C647-2E7C89BE839A}"/>
                </a:ext>
              </a:extLst>
            </p:cNvPr>
            <p:cNvSpPr txBox="1"/>
            <p:nvPr/>
          </p:nvSpPr>
          <p:spPr>
            <a:xfrm>
              <a:off x="3656044" y="3349078"/>
              <a:ext cx="1055687" cy="8847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>
                  <a:solidFill>
                    <a:schemeClr val="tx2"/>
                  </a:solidFill>
                </a:rPr>
                <a:t>Envoi des </a:t>
              </a:r>
              <a:r>
                <a:rPr lang="en-US" sz="1400" kern="1200" dirty="0">
                  <a:solidFill>
                    <a:schemeClr val="tx2"/>
                  </a:solidFill>
                </a:rPr>
                <a:t>informations</a:t>
              </a:r>
              <a:r>
                <a:rPr lang="en-US" sz="1500" kern="1200" dirty="0">
                  <a:solidFill>
                    <a:schemeClr val="tx2"/>
                  </a:solidFill>
                </a:rPr>
                <a:t> dans la base de donnée</a:t>
              </a:r>
            </a:p>
          </p:txBody>
        </p:sp>
      </p:grpSp>
      <p:sp>
        <p:nvSpPr>
          <p:cNvPr id="17" name="Flèche : en arc 16">
            <a:extLst>
              <a:ext uri="{FF2B5EF4-FFF2-40B4-BE49-F238E27FC236}">
                <a16:creationId xmlns:a16="http://schemas.microsoft.com/office/drawing/2014/main" id="{91E58C8D-B752-09E6-AE54-6BB603E698C2}"/>
              </a:ext>
            </a:extLst>
          </p:cNvPr>
          <p:cNvSpPr/>
          <p:nvPr/>
        </p:nvSpPr>
        <p:spPr>
          <a:xfrm>
            <a:off x="4116246" y="1296831"/>
            <a:ext cx="3959508" cy="3959508"/>
          </a:xfrm>
          <a:prstGeom prst="circularArrow">
            <a:avLst>
              <a:gd name="adj1" fmla="val 5199"/>
              <a:gd name="adj2" fmla="val 335836"/>
              <a:gd name="adj3" fmla="val 8211028"/>
              <a:gd name="adj4" fmla="val 6449142"/>
              <a:gd name="adj5" fmla="val 6066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B11E0F1-42AA-0C59-228A-E98ACE6791B8}"/>
              </a:ext>
            </a:extLst>
          </p:cNvPr>
          <p:cNvGrpSpPr/>
          <p:nvPr/>
        </p:nvGrpSpPr>
        <p:grpSpPr>
          <a:xfrm>
            <a:off x="3638550" y="3291604"/>
            <a:ext cx="1533525" cy="1055687"/>
            <a:chOff x="1865396" y="1994939"/>
            <a:chExt cx="1274678" cy="105568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DF2B82B-1D6C-2C9F-281F-F920780697BB}"/>
                </a:ext>
              </a:extLst>
            </p:cNvPr>
            <p:cNvSpPr/>
            <p:nvPr/>
          </p:nvSpPr>
          <p:spPr>
            <a:xfrm>
              <a:off x="1865396" y="1994939"/>
              <a:ext cx="1055687" cy="10556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1B9830A-CA9A-9476-1694-78C8518837D4}"/>
                </a:ext>
              </a:extLst>
            </p:cNvPr>
            <p:cNvSpPr txBox="1"/>
            <p:nvPr/>
          </p:nvSpPr>
          <p:spPr>
            <a:xfrm>
              <a:off x="1865396" y="1994939"/>
              <a:ext cx="1274678" cy="10556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>
                  <a:solidFill>
                    <a:schemeClr val="tx2"/>
                  </a:solidFill>
                </a:rPr>
                <a:t>Récupération des données </a:t>
              </a:r>
              <a:r>
                <a:rPr lang="en-US" sz="1400" kern="1200" dirty="0">
                  <a:solidFill>
                    <a:schemeClr val="tx2"/>
                  </a:solidFill>
                </a:rPr>
                <a:t>depuis</a:t>
              </a:r>
              <a:r>
                <a:rPr lang="en-US" sz="1500" kern="1200" dirty="0">
                  <a:solidFill>
                    <a:schemeClr val="tx2"/>
                  </a:solidFill>
                </a:rPr>
                <a:t> la base de donnée</a:t>
              </a:r>
            </a:p>
          </p:txBody>
        </p:sp>
      </p:grpSp>
      <p:sp>
        <p:nvSpPr>
          <p:cNvPr id="19" name="Flèche : en arc 18">
            <a:extLst>
              <a:ext uri="{FF2B5EF4-FFF2-40B4-BE49-F238E27FC236}">
                <a16:creationId xmlns:a16="http://schemas.microsoft.com/office/drawing/2014/main" id="{EE1B5D15-84D5-23DE-CE73-2ACD44D24C7B}"/>
              </a:ext>
            </a:extLst>
          </p:cNvPr>
          <p:cNvSpPr/>
          <p:nvPr/>
        </p:nvSpPr>
        <p:spPr>
          <a:xfrm>
            <a:off x="4116246" y="1296831"/>
            <a:ext cx="3959508" cy="3959508"/>
          </a:xfrm>
          <a:prstGeom prst="circularArrow">
            <a:avLst>
              <a:gd name="adj1" fmla="val 5199"/>
              <a:gd name="adj2" fmla="val 335836"/>
              <a:gd name="adj3" fmla="val 12298198"/>
              <a:gd name="adj4" fmla="val 10770609"/>
              <a:gd name="adj5" fmla="val 6066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EF6C6FF-E0C5-123F-27DE-1459A42E84F6}"/>
              </a:ext>
            </a:extLst>
          </p:cNvPr>
          <p:cNvGrpSpPr/>
          <p:nvPr/>
        </p:nvGrpSpPr>
        <p:grpSpPr>
          <a:xfrm>
            <a:off x="4351027" y="1296831"/>
            <a:ext cx="1533525" cy="1226625"/>
            <a:chOff x="2241581" y="30843"/>
            <a:chExt cx="1533525" cy="122662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7042E8-B3A1-93F7-ACE3-4A6BBB3D5782}"/>
                </a:ext>
              </a:extLst>
            </p:cNvPr>
            <p:cNvSpPr/>
            <p:nvPr/>
          </p:nvSpPr>
          <p:spPr>
            <a:xfrm>
              <a:off x="2503570" y="30843"/>
              <a:ext cx="1055687" cy="10556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34E4F8DC-0512-EBC1-6040-A5080D51100E}"/>
                </a:ext>
              </a:extLst>
            </p:cNvPr>
            <p:cNvSpPr txBox="1"/>
            <p:nvPr/>
          </p:nvSpPr>
          <p:spPr>
            <a:xfrm>
              <a:off x="2241581" y="441851"/>
              <a:ext cx="1533525" cy="8156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>
                  <a:solidFill>
                    <a:schemeClr val="tx2"/>
                  </a:solidFill>
                </a:rPr>
                <a:t>Affichage des </a:t>
              </a:r>
              <a:r>
                <a:rPr lang="en-US" sz="1400" kern="1200" dirty="0">
                  <a:solidFill>
                    <a:schemeClr val="tx2"/>
                  </a:solidFill>
                </a:rPr>
                <a:t>données</a:t>
              </a:r>
              <a:r>
                <a:rPr lang="en-US" sz="1500" kern="1200" dirty="0">
                  <a:solidFill>
                    <a:schemeClr val="tx2"/>
                  </a:solidFill>
                </a:rPr>
                <a:t> dans le Dashboard Admin</a:t>
              </a:r>
            </a:p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200" kern="1200" dirty="0">
                <a:solidFill>
                  <a:schemeClr val="tx2"/>
                </a:solidFill>
              </a:endParaRPr>
            </a:p>
            <a:p>
              <a:pPr marL="0" lvl="1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200" kern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21" name="Flèche : en arc 20">
            <a:extLst>
              <a:ext uri="{FF2B5EF4-FFF2-40B4-BE49-F238E27FC236}">
                <a16:creationId xmlns:a16="http://schemas.microsoft.com/office/drawing/2014/main" id="{E8BD7D83-CE32-9341-0C00-C12E1DE530BA}"/>
              </a:ext>
            </a:extLst>
          </p:cNvPr>
          <p:cNvSpPr/>
          <p:nvPr/>
        </p:nvSpPr>
        <p:spPr>
          <a:xfrm>
            <a:off x="4116246" y="1296831"/>
            <a:ext cx="3959508" cy="3959508"/>
          </a:xfrm>
          <a:prstGeom prst="circularArrow">
            <a:avLst>
              <a:gd name="adj1" fmla="val 5199"/>
              <a:gd name="adj2" fmla="val 335836"/>
              <a:gd name="adj3" fmla="val 16866009"/>
              <a:gd name="adj4" fmla="val 15198154"/>
              <a:gd name="adj5" fmla="val 6066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5CA59DD-B1E3-8543-A514-5EBB5A3FB07C}"/>
              </a:ext>
            </a:extLst>
          </p:cNvPr>
          <p:cNvSpPr txBox="1"/>
          <p:nvPr/>
        </p:nvSpPr>
        <p:spPr>
          <a:xfrm>
            <a:off x="3295650" y="6115050"/>
            <a:ext cx="7496175" cy="381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D’une simple image d’animal à une métrique dans un Dashboard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4639228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5" name="AutoShape 64">
            <a:extLst>
              <a:ext uri="{FF2B5EF4-FFF2-40B4-BE49-F238E27FC236}">
                <a16:creationId xmlns:a16="http://schemas.microsoft.com/office/drawing/2014/main" id="{462B3506-EFB2-D094-0198-50F8E27DD1A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6295439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Base de données NoSQL - développement</a:t>
            </a:r>
            <a:endParaRPr lang="en-US" sz="2800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171EBE-7720-D043-0A82-C5CFC5DFF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8" y="2375873"/>
            <a:ext cx="6603093" cy="32888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DB91508-E4AF-9B81-8142-51314CE79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744" y="2460123"/>
            <a:ext cx="4613539" cy="306268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AB07E1F-6632-6432-8BB8-15470AC5AE92}"/>
              </a:ext>
            </a:extLst>
          </p:cNvPr>
          <p:cNvSpPr txBox="1"/>
          <p:nvPr/>
        </p:nvSpPr>
        <p:spPr>
          <a:xfrm>
            <a:off x="1055413" y="1468393"/>
            <a:ext cx="529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Sélection de l’animal et récupération des données </a:t>
            </a:r>
            <a:endParaRPr lang="de-DE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E074C3B-706A-4D6E-6E01-1098BD79C5B6}"/>
              </a:ext>
            </a:extLst>
          </p:cNvPr>
          <p:cNvSpPr txBox="1"/>
          <p:nvPr/>
        </p:nvSpPr>
        <p:spPr>
          <a:xfrm>
            <a:off x="7330257" y="1468393"/>
            <a:ext cx="412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Envoi des données à la base MongoDB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1998309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5" name="AutoShape 64">
            <a:extLst>
              <a:ext uri="{FF2B5EF4-FFF2-40B4-BE49-F238E27FC236}">
                <a16:creationId xmlns:a16="http://schemas.microsoft.com/office/drawing/2014/main" id="{462B3506-EFB2-D094-0198-50F8E27DD1A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6312002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Base de données NoSQL - développement</a:t>
            </a:r>
            <a:endParaRPr lang="en-US" sz="2800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AB07E1F-6632-6432-8BB8-15470AC5AE92}"/>
              </a:ext>
            </a:extLst>
          </p:cNvPr>
          <p:cNvSpPr txBox="1"/>
          <p:nvPr/>
        </p:nvSpPr>
        <p:spPr>
          <a:xfrm>
            <a:off x="737140" y="5978932"/>
            <a:ext cx="484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Récupération des données depuis MongoDB</a:t>
            </a:r>
            <a:endParaRPr lang="de-DE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E074C3B-706A-4D6E-6E01-1098BD79C5B6}"/>
              </a:ext>
            </a:extLst>
          </p:cNvPr>
          <p:cNvSpPr txBox="1"/>
          <p:nvPr/>
        </p:nvSpPr>
        <p:spPr>
          <a:xfrm>
            <a:off x="6691893" y="4099117"/>
            <a:ext cx="422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Affichage des données dans le Dashboard</a:t>
            </a:r>
            <a:endParaRPr lang="de-DE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911A372-CAE9-678F-7831-DA6B29C34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41" y="980151"/>
            <a:ext cx="4848225" cy="489769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A63CFAD-992C-AC53-927C-BABDF723E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292" y="2375157"/>
            <a:ext cx="5303567" cy="148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43930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4" name="AutoShape 64">
            <a:extLst>
              <a:ext uri="{FF2B5EF4-FFF2-40B4-BE49-F238E27FC236}">
                <a16:creationId xmlns:a16="http://schemas.microsoft.com/office/drawing/2014/main" id="{014B9E56-8D06-BE6A-4F94-042E89A0BB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4448175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latin typeface="+mn-lt"/>
                <a:ea typeface="굴림" charset="-127"/>
                <a:cs typeface="Arial" pitchFamily="34" charset="0"/>
              </a:rPr>
              <a:t>Mailing </a:t>
            </a:r>
            <a:r>
              <a:rPr lang="en-US" sz="2800" kern="0" dirty="0">
                <a:latin typeface="+mn-lt"/>
                <a:ea typeface="굴림" charset="-127"/>
                <a:cs typeface="Arial" pitchFamily="34" charset="0"/>
              </a:rPr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EE0D3ED-3D76-84A9-7EE9-0A576C4A9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889" y="2824950"/>
            <a:ext cx="2731135" cy="359981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E72381D-8B18-542B-AA9B-2F92E69AB7C3}"/>
              </a:ext>
            </a:extLst>
          </p:cNvPr>
          <p:cNvSpPr txBox="1"/>
          <p:nvPr/>
        </p:nvSpPr>
        <p:spPr>
          <a:xfrm>
            <a:off x="595273" y="1075931"/>
            <a:ext cx="55582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Utilisation de la plateforme Brevo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Configuration du fichier .env avec la clé API Brevo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La route « contacts_create » est appelée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Le « ContactFormRequest » est appelé pour vérifier les information du formulaire</a:t>
            </a:r>
          </a:p>
          <a:p>
            <a:endParaRPr lang="fr-FR" dirty="0"/>
          </a:p>
          <a:p>
            <a:endParaRPr lang="fr-FR" dirty="0"/>
          </a:p>
          <a:p>
            <a:endParaRPr lang="de-DE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86C1B7C-DE88-3774-0970-21FD5D072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40" y="2624683"/>
            <a:ext cx="5638800" cy="29016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BE2492C-2E75-7D1B-28EC-7A0F579FF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40" y="3167215"/>
            <a:ext cx="56388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1057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4" name="AutoShape 64">
            <a:extLst>
              <a:ext uri="{FF2B5EF4-FFF2-40B4-BE49-F238E27FC236}">
                <a16:creationId xmlns:a16="http://schemas.microsoft.com/office/drawing/2014/main" id="{014B9E56-8D06-BE6A-4F94-042E89A0BB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4448175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latin typeface="+mn-lt"/>
                <a:ea typeface="굴림" charset="-127"/>
                <a:cs typeface="Arial" pitchFamily="34" charset="0"/>
              </a:rPr>
              <a:t>Mailing </a:t>
            </a:r>
            <a:r>
              <a:rPr lang="en-US" sz="2800" kern="0" dirty="0">
                <a:latin typeface="+mn-lt"/>
                <a:ea typeface="굴림" charset="-127"/>
                <a:cs typeface="Arial" pitchFamily="34" charset="0"/>
              </a:rPr>
              <a:t>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E72381D-8B18-542B-AA9B-2F92E69AB7C3}"/>
              </a:ext>
            </a:extLst>
          </p:cNvPr>
          <p:cNvSpPr txBox="1"/>
          <p:nvPr/>
        </p:nvSpPr>
        <p:spPr>
          <a:xfrm>
            <a:off x="595273" y="1075931"/>
            <a:ext cx="55582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Le « ContactController » est appelé pour récupérer les données validées et les enregistrer dans la base de données.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Le « Controller » est appelé pour envoyer le mail depuis Brevo vers Arcadia</a:t>
            </a:r>
          </a:p>
          <a:p>
            <a:endParaRPr lang="fr-FR" dirty="0"/>
          </a:p>
          <a:p>
            <a:endParaRPr lang="de-DE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80D645-0C28-8904-D0BC-79678A884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7" y="3257549"/>
            <a:ext cx="6441537" cy="32566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AE8E4F4-A35B-3D2D-BEB8-115495AE7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521" y="552450"/>
            <a:ext cx="4940154" cy="284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60987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695449-132F-FA10-6A90-91BCFDBA1D9D}"/>
              </a:ext>
            </a:extLst>
          </p:cNvPr>
          <p:cNvSpPr/>
          <p:nvPr/>
        </p:nvSpPr>
        <p:spPr>
          <a:xfrm>
            <a:off x="310896" y="283464"/>
            <a:ext cx="11631168" cy="6291072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C1CC8B6-3733-4E03-F864-68D62FA67E07}"/>
              </a:ext>
            </a:extLst>
          </p:cNvPr>
          <p:cNvSpPr txBox="1"/>
          <p:nvPr/>
        </p:nvSpPr>
        <p:spPr>
          <a:xfrm>
            <a:off x="2843402" y="2536448"/>
            <a:ext cx="65051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2E422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Conteneurisation</a:t>
            </a:r>
          </a:p>
          <a:p>
            <a:pPr algn="ctr"/>
            <a:r>
              <a:rPr lang="fr-FR" sz="2000" dirty="0">
                <a:solidFill>
                  <a:srgbClr val="2E422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Pour un environnement de développement</a:t>
            </a:r>
            <a:endParaRPr lang="de-DE" sz="2000" dirty="0">
              <a:solidFill>
                <a:srgbClr val="2E422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BF0E20F-F6B1-88FB-9F10-36D20EDF6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125" y="5009712"/>
            <a:ext cx="3325749" cy="79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2606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122" name="AutoShape 64">
            <a:extLst>
              <a:ext uri="{FF2B5EF4-FFF2-40B4-BE49-F238E27FC236}">
                <a16:creationId xmlns:a16="http://schemas.microsoft.com/office/drawing/2014/main" id="{CB9860D3-141A-08E9-60F7-F9C350732182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4584"/>
            <a:ext cx="4448175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37502B"/>
                </a:solidFill>
              </a:rPr>
              <a:t>Le projet - présentation</a:t>
            </a:r>
            <a:endParaRPr lang="en-US" sz="2800" b="1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sp>
        <p:nvSpPr>
          <p:cNvPr id="254" name="Shape">
            <a:extLst>
              <a:ext uri="{FF2B5EF4-FFF2-40B4-BE49-F238E27FC236}">
                <a16:creationId xmlns:a16="http://schemas.microsoft.com/office/drawing/2014/main" id="{0EB4BA80-C44B-B749-9F97-04E9DB5D3FCB}"/>
              </a:ext>
            </a:extLst>
          </p:cNvPr>
          <p:cNvSpPr/>
          <p:nvPr/>
        </p:nvSpPr>
        <p:spPr>
          <a:xfrm>
            <a:off x="1201904" y="2800104"/>
            <a:ext cx="555959" cy="888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2968"/>
                  <a:pt x="0" y="6626"/>
                </a:cubicBezTo>
                <a:cubicBezTo>
                  <a:pt x="0" y="10287"/>
                  <a:pt x="10800" y="21600"/>
                  <a:pt x="10800" y="21600"/>
                </a:cubicBezTo>
                <a:cubicBezTo>
                  <a:pt x="10800" y="21600"/>
                  <a:pt x="21600" y="10287"/>
                  <a:pt x="21600" y="6626"/>
                </a:cubicBezTo>
                <a:cubicBezTo>
                  <a:pt x="21600" y="2968"/>
                  <a:pt x="16767" y="0"/>
                  <a:pt x="10800" y="0"/>
                </a:cubicBezTo>
                <a:close/>
                <a:moveTo>
                  <a:pt x="10800" y="10492"/>
                </a:moveTo>
                <a:cubicBezTo>
                  <a:pt x="7754" y="10492"/>
                  <a:pt x="5287" y="8976"/>
                  <a:pt x="5287" y="7110"/>
                </a:cubicBezTo>
                <a:cubicBezTo>
                  <a:pt x="5287" y="5240"/>
                  <a:pt x="7757" y="3727"/>
                  <a:pt x="10800" y="3727"/>
                </a:cubicBezTo>
                <a:cubicBezTo>
                  <a:pt x="13846" y="3727"/>
                  <a:pt x="16313" y="5243"/>
                  <a:pt x="16313" y="7110"/>
                </a:cubicBezTo>
                <a:cubicBezTo>
                  <a:pt x="16313" y="8979"/>
                  <a:pt x="13846" y="10492"/>
                  <a:pt x="10800" y="10492"/>
                </a:cubicBezTo>
                <a:close/>
              </a:path>
            </a:pathLst>
          </a:custGeom>
          <a:solidFill>
            <a:srgbClr val="C0382A"/>
          </a:solidFill>
          <a:ln w="38100">
            <a:solidFill>
              <a:schemeClr val="bg1"/>
            </a:solidFill>
            <a:miter lim="400000"/>
          </a:ln>
        </p:spPr>
        <p:txBody>
          <a:bodyPr lIns="38100" tIns="38100" rIns="38100" bIns="3810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5" name="ZoneTexte 254">
            <a:extLst>
              <a:ext uri="{FF2B5EF4-FFF2-40B4-BE49-F238E27FC236}">
                <a16:creationId xmlns:a16="http://schemas.microsoft.com/office/drawing/2014/main" id="{CBF0ABAB-6154-A53A-D54E-BF6AD76BA465}"/>
              </a:ext>
            </a:extLst>
          </p:cNvPr>
          <p:cNvSpPr txBox="1"/>
          <p:nvPr/>
        </p:nvSpPr>
        <p:spPr>
          <a:xfrm>
            <a:off x="2128642" y="3059668"/>
            <a:ext cx="1281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Bretagne</a:t>
            </a:r>
            <a:endParaRPr lang="de-DE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717F686-1CE6-F32F-D7D2-6F3E1652F990}"/>
              </a:ext>
            </a:extLst>
          </p:cNvPr>
          <p:cNvSpPr txBox="1"/>
          <p:nvPr/>
        </p:nvSpPr>
        <p:spPr>
          <a:xfrm>
            <a:off x="1099692" y="1266133"/>
            <a:ext cx="3489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Arcadia: une application web pour visualiser les animaux du zoo</a:t>
            </a:r>
            <a:endParaRPr lang="de-DE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53BAD0A-7D50-466C-F5B0-16C359373D03}"/>
              </a:ext>
            </a:extLst>
          </p:cNvPr>
          <p:cNvSpPr txBox="1"/>
          <p:nvPr/>
        </p:nvSpPr>
        <p:spPr>
          <a:xfrm>
            <a:off x="7510423" y="1220658"/>
            <a:ext cx="246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Audience</a:t>
            </a:r>
            <a:endParaRPr lang="de-DE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75D6BBE-178F-E775-4C8C-106BAC569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88" y="1891638"/>
            <a:ext cx="771220" cy="77122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834F0C8-6D31-2795-73B9-E5F01A5FF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88" y="2939083"/>
            <a:ext cx="771221" cy="7712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0F43E65-A069-14D6-2E8F-B25ABFF1F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88" y="3986529"/>
            <a:ext cx="771221" cy="77122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CC80602-BAAD-A6E3-23C7-5A9D77205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88" y="5030441"/>
            <a:ext cx="900240" cy="90024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E54CA61-4488-1D4E-3625-8D78B0D712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53" y="3986529"/>
            <a:ext cx="888460" cy="88846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2F123DD5-E48B-FDF5-45A9-DAE7A181BE7A}"/>
              </a:ext>
            </a:extLst>
          </p:cNvPr>
          <p:cNvSpPr txBox="1"/>
          <p:nvPr/>
        </p:nvSpPr>
        <p:spPr>
          <a:xfrm>
            <a:off x="2203874" y="4173851"/>
            <a:ext cx="1281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1960</a:t>
            </a:r>
            <a:endParaRPr lang="de-DE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AEBB5F2-FD3B-213A-EE21-B327FBFDC1C2}"/>
              </a:ext>
            </a:extLst>
          </p:cNvPr>
          <p:cNvSpPr txBox="1"/>
          <p:nvPr/>
        </p:nvSpPr>
        <p:spPr>
          <a:xfrm>
            <a:off x="8744788" y="2097919"/>
            <a:ext cx="158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José, directeur</a:t>
            </a:r>
            <a:endParaRPr lang="de-DE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B2F9858-4549-459A-F900-DDC2E0E46D1B}"/>
              </a:ext>
            </a:extLst>
          </p:cNvPr>
          <p:cNvSpPr txBox="1"/>
          <p:nvPr/>
        </p:nvSpPr>
        <p:spPr>
          <a:xfrm>
            <a:off x="8744788" y="3137493"/>
            <a:ext cx="158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Employés</a:t>
            </a:r>
            <a:endParaRPr lang="de-DE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9DFA7BC-3B66-858D-B453-3A148306A516}"/>
              </a:ext>
            </a:extLst>
          </p:cNvPr>
          <p:cNvSpPr txBox="1"/>
          <p:nvPr/>
        </p:nvSpPr>
        <p:spPr>
          <a:xfrm>
            <a:off x="8744788" y="4177067"/>
            <a:ext cx="158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Vétérinaires</a:t>
            </a:r>
            <a:endParaRPr lang="de-DE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1960F0E-995D-F734-A5A5-AE4CDEC26B05}"/>
              </a:ext>
            </a:extLst>
          </p:cNvPr>
          <p:cNvSpPr txBox="1"/>
          <p:nvPr/>
        </p:nvSpPr>
        <p:spPr>
          <a:xfrm>
            <a:off x="8744788" y="5217414"/>
            <a:ext cx="158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Visiteurs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7187277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5" name="AutoShape 64">
            <a:extLst>
              <a:ext uri="{FF2B5EF4-FFF2-40B4-BE49-F238E27FC236}">
                <a16:creationId xmlns:a16="http://schemas.microsoft.com/office/drawing/2014/main" id="{EF1AC52D-041F-D085-10BA-A0D82740538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4448175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Docker</a:t>
            </a:r>
            <a:r>
              <a:rPr lang="en-US" sz="2800" b="1" kern="0" dirty="0">
                <a:latin typeface="+mn-lt"/>
                <a:ea typeface="굴림" charset="-127"/>
                <a:cs typeface="Arial" pitchFamily="34" charset="0"/>
              </a:rPr>
              <a:t> </a:t>
            </a:r>
          </a:p>
        </p:txBody>
      </p:sp>
      <p:graphicFrame>
        <p:nvGraphicFramePr>
          <p:cNvPr id="6" name="Diagram 2">
            <a:extLst>
              <a:ext uri="{FF2B5EF4-FFF2-40B4-BE49-F238E27FC236}">
                <a16:creationId xmlns:a16="http://schemas.microsoft.com/office/drawing/2014/main" id="{8ACD527E-7D50-1917-9639-ECE6AC21EC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9999394"/>
              </p:ext>
            </p:extLst>
          </p:nvPr>
        </p:nvGraphicFramePr>
        <p:xfrm>
          <a:off x="2022474" y="1415679"/>
          <a:ext cx="8419383" cy="4413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1847473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79A2A7-8CAE-02EE-4D27-BAFC9A5F2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52" y="928687"/>
            <a:ext cx="4510047" cy="55961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0DD2FA9-421D-F206-E7FD-CC3BDFE59215}"/>
              </a:ext>
            </a:extLst>
          </p:cNvPr>
          <p:cNvSpPr txBox="1"/>
          <p:nvPr/>
        </p:nvSpPr>
        <p:spPr>
          <a:xfrm>
            <a:off x="5922645" y="2487666"/>
            <a:ext cx="5200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Description du fonctionnement des conteneurs: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Ø"/>
            </a:pPr>
            <a:r>
              <a:rPr lang="fr-FR" dirty="0"/>
              <a:t>app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Ø"/>
            </a:pPr>
            <a:r>
              <a:rPr lang="fr-FR" dirty="0"/>
              <a:t>php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Ø"/>
            </a:pPr>
            <a:r>
              <a:rPr lang="fr-FR" dirty="0"/>
              <a:t>Mongodb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Ø"/>
            </a:pPr>
            <a:r>
              <a:rPr lang="fr-FR" dirty="0"/>
              <a:t>mysql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Ø"/>
            </a:pPr>
            <a:r>
              <a:rPr lang="fr-FR" dirty="0"/>
              <a:t>phpmyadmin</a:t>
            </a:r>
          </a:p>
          <a:p>
            <a:endParaRPr lang="fr-FR" dirty="0"/>
          </a:p>
          <a:p>
            <a:endParaRPr lang="de-DE" dirty="0"/>
          </a:p>
        </p:txBody>
      </p:sp>
      <p:sp>
        <p:nvSpPr>
          <p:cNvPr id="7" name="AutoShape 64">
            <a:extLst>
              <a:ext uri="{FF2B5EF4-FFF2-40B4-BE49-F238E27FC236}">
                <a16:creationId xmlns:a16="http://schemas.microsoft.com/office/drawing/2014/main" id="{050FA557-27FB-6F9F-5FB5-3B7AAA032F84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3545205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Docker - </a:t>
            </a:r>
            <a:r>
              <a:rPr lang="en-US" sz="2800" b="1" kern="0" dirty="0" err="1">
                <a:solidFill>
                  <a:srgbClr val="37502B"/>
                </a:solidFill>
                <a:ea typeface="굴림" charset="-127"/>
                <a:cs typeface="Arial" pitchFamily="34" charset="0"/>
              </a:rPr>
              <a:t>compose.yml</a:t>
            </a:r>
            <a:r>
              <a:rPr lang="en-US" sz="2800" b="1" kern="0" dirty="0">
                <a:latin typeface="+mn-lt"/>
                <a:ea typeface="굴림" charset="-127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6596943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5203A40-120B-B0F4-4D7D-4A1552C49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325" y="1112282"/>
            <a:ext cx="7157867" cy="49576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utoShape 64">
            <a:extLst>
              <a:ext uri="{FF2B5EF4-FFF2-40B4-BE49-F238E27FC236}">
                <a16:creationId xmlns:a16="http://schemas.microsoft.com/office/drawing/2014/main" id="{1BAC5060-CE19-32BB-246D-DA9B1116E82F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4448175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Docker - dockerfile.php</a:t>
            </a:r>
            <a:endParaRPr lang="en-US" sz="2800" b="1" kern="0" dirty="0">
              <a:latin typeface="+mn-lt"/>
              <a:ea typeface="굴림" charset="-127"/>
              <a:cs typeface="Arial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03F0CE-0F06-F5DD-9502-A6C777F87AE4}"/>
              </a:ext>
            </a:extLst>
          </p:cNvPr>
          <p:cNvSpPr txBox="1"/>
          <p:nvPr/>
        </p:nvSpPr>
        <p:spPr>
          <a:xfrm>
            <a:off x="663152" y="2944756"/>
            <a:ext cx="3511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Fichier de création de l’image personnalisée de php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6236922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6" name="AutoShape 64">
            <a:extLst>
              <a:ext uri="{FF2B5EF4-FFF2-40B4-BE49-F238E27FC236}">
                <a16:creationId xmlns:a16="http://schemas.microsoft.com/office/drawing/2014/main" id="{1BAC5060-CE19-32BB-246D-DA9B1116E82F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4448175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Docker - dockerfile.nginx</a:t>
            </a:r>
            <a:endParaRPr lang="en-US" sz="2800" b="1" kern="0" dirty="0">
              <a:latin typeface="+mn-lt"/>
              <a:ea typeface="굴림" charset="-127"/>
              <a:cs typeface="Arial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03F0CE-0F06-F5DD-9502-A6C777F87AE4}"/>
              </a:ext>
            </a:extLst>
          </p:cNvPr>
          <p:cNvSpPr txBox="1"/>
          <p:nvPr/>
        </p:nvSpPr>
        <p:spPr>
          <a:xfrm>
            <a:off x="1412960" y="1874908"/>
            <a:ext cx="3511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Fichier de création de l’image personnalisée de Nginx</a:t>
            </a:r>
            <a:endParaRPr lang="de-D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55F2D80-47DD-47E7-261C-CBC24D74A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140" y="989837"/>
            <a:ext cx="3257550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A5B7441-02E3-7EAE-8B62-909CC6913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799" y="3429000"/>
            <a:ext cx="5078345" cy="3055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B40D4B4-163B-D44E-DB3B-CA867187FA30}"/>
              </a:ext>
            </a:extLst>
          </p:cNvPr>
          <p:cNvSpPr txBox="1"/>
          <p:nvPr/>
        </p:nvSpPr>
        <p:spPr>
          <a:xfrm>
            <a:off x="1412960" y="4149659"/>
            <a:ext cx="3511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Fichier de configuration de Nginx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0549733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6" name="AutoShape 64">
            <a:extLst>
              <a:ext uri="{FF2B5EF4-FFF2-40B4-BE49-F238E27FC236}">
                <a16:creationId xmlns:a16="http://schemas.microsoft.com/office/drawing/2014/main" id="{1BAC5060-CE19-32BB-246D-DA9B1116E82F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4448175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Docker - docker compose up</a:t>
            </a:r>
            <a:endParaRPr lang="en-US" sz="2800" b="1" kern="0" dirty="0">
              <a:latin typeface="+mn-lt"/>
              <a:ea typeface="굴림" charset="-127"/>
              <a:cs typeface="Arial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903F0CE-0F06-F5DD-9502-A6C777F87AE4}"/>
              </a:ext>
            </a:extLst>
          </p:cNvPr>
          <p:cNvSpPr txBox="1"/>
          <p:nvPr/>
        </p:nvSpPr>
        <p:spPr>
          <a:xfrm>
            <a:off x="4330827" y="1998003"/>
            <a:ext cx="3511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Lancement de la commande « docker compose up »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Vérification de la création des conteneurs</a:t>
            </a:r>
            <a:endParaRPr lang="de-D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D82692-97F8-0A82-CAA4-BE1AFDAF1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862" y="3873147"/>
            <a:ext cx="8074276" cy="21923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4528316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5" name="AutoShape 64">
            <a:extLst>
              <a:ext uri="{FF2B5EF4-FFF2-40B4-BE49-F238E27FC236}">
                <a16:creationId xmlns:a16="http://schemas.microsoft.com/office/drawing/2014/main" id="{3687A495-E6F6-A2BC-0C10-AD7945753A46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4448175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latin typeface="+mn-lt"/>
                <a:ea typeface="굴림" charset="-127"/>
                <a:cs typeface="Arial" pitchFamily="34" charset="0"/>
              </a:rPr>
              <a:t>Sécurité 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418C4A7A-2B97-E4FA-27F6-7DA16FCD6170}"/>
              </a:ext>
            </a:extLst>
          </p:cNvPr>
          <p:cNvGrpSpPr/>
          <p:nvPr/>
        </p:nvGrpSpPr>
        <p:grpSpPr>
          <a:xfrm>
            <a:off x="520662" y="1372729"/>
            <a:ext cx="5405120" cy="688697"/>
            <a:chOff x="1533614" y="89"/>
            <a:chExt cx="5405120" cy="688697"/>
          </a:xfrm>
        </p:grpSpPr>
        <p:sp>
          <p:nvSpPr>
            <p:cNvPr id="27" name="Flèche : pentagone 26">
              <a:extLst>
                <a:ext uri="{FF2B5EF4-FFF2-40B4-BE49-F238E27FC236}">
                  <a16:creationId xmlns:a16="http://schemas.microsoft.com/office/drawing/2014/main" id="{7045FF2A-4031-D095-A15E-A801185DCAD2}"/>
                </a:ext>
              </a:extLst>
            </p:cNvPr>
            <p:cNvSpPr/>
            <p:nvPr/>
          </p:nvSpPr>
          <p:spPr>
            <a:xfrm rot="10800000">
              <a:off x="1533614" y="89"/>
              <a:ext cx="5405120" cy="688697"/>
            </a:xfrm>
            <a:prstGeom prst="homePlat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Flèche : pentagone 4">
              <a:extLst>
                <a:ext uri="{FF2B5EF4-FFF2-40B4-BE49-F238E27FC236}">
                  <a16:creationId xmlns:a16="http://schemas.microsoft.com/office/drawing/2014/main" id="{DB7AEE1F-F014-91F2-598F-1A70A08CF36E}"/>
                </a:ext>
              </a:extLst>
            </p:cNvPr>
            <p:cNvSpPr txBox="1"/>
            <p:nvPr/>
          </p:nvSpPr>
          <p:spPr>
            <a:xfrm>
              <a:off x="1705788" y="89"/>
              <a:ext cx="5232946" cy="6886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3696" tIns="49530" rIns="92456" bIns="49530" numCol="1" spcCol="1270" anchor="t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Protection des routes </a:t>
              </a:r>
            </a:p>
            <a:p>
              <a:pPr marL="57150" lvl="1" indent="-5715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/>
                <a:t>Utilisation d’un middleware</a:t>
              </a:r>
            </a:p>
            <a:p>
              <a:pPr marL="0" lvl="1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000" kern="1200" dirty="0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7264491-CA1E-D9E7-4D85-72B4C726E28F}"/>
              </a:ext>
            </a:extLst>
          </p:cNvPr>
          <p:cNvGrpSpPr/>
          <p:nvPr/>
        </p:nvGrpSpPr>
        <p:grpSpPr>
          <a:xfrm>
            <a:off x="520662" y="2299155"/>
            <a:ext cx="5405120" cy="688697"/>
            <a:chOff x="1533614" y="894367"/>
            <a:chExt cx="5405120" cy="688697"/>
          </a:xfrm>
        </p:grpSpPr>
        <p:sp>
          <p:nvSpPr>
            <p:cNvPr id="25" name="Flèche : pentagone 24">
              <a:extLst>
                <a:ext uri="{FF2B5EF4-FFF2-40B4-BE49-F238E27FC236}">
                  <a16:creationId xmlns:a16="http://schemas.microsoft.com/office/drawing/2014/main" id="{17524A7C-4A45-366E-5141-AFBD6F7600B0}"/>
                </a:ext>
              </a:extLst>
            </p:cNvPr>
            <p:cNvSpPr/>
            <p:nvPr/>
          </p:nvSpPr>
          <p:spPr>
            <a:xfrm rot="10800000">
              <a:off x="1533614" y="894367"/>
              <a:ext cx="5405120" cy="688697"/>
            </a:xfrm>
            <a:prstGeom prst="homePlat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Flèche : pentagone 7">
              <a:extLst>
                <a:ext uri="{FF2B5EF4-FFF2-40B4-BE49-F238E27FC236}">
                  <a16:creationId xmlns:a16="http://schemas.microsoft.com/office/drawing/2014/main" id="{AD61D60B-95A4-DE33-8215-59E9BBFBCE1A}"/>
                </a:ext>
              </a:extLst>
            </p:cNvPr>
            <p:cNvSpPr txBox="1"/>
            <p:nvPr/>
          </p:nvSpPr>
          <p:spPr>
            <a:xfrm rot="21600000">
              <a:off x="1705788" y="894367"/>
              <a:ext cx="5232946" cy="6886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3696" tIns="49530" rIns="92456" bIns="49530" numCol="1" spcCol="1270" anchor="t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dirty="0"/>
                <a:t>Facade Auth de Laravel</a:t>
              </a:r>
              <a:endParaRPr lang="en-US" sz="1300" kern="1200" dirty="0"/>
            </a:p>
            <a:p>
              <a:pPr marL="57150" lvl="1" indent="-5715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/>
                <a:t>Gestion des permissions et </a:t>
              </a:r>
              <a:r>
                <a:rPr lang="en-US" sz="1000" kern="1200" dirty="0" err="1"/>
                <a:t>rôles</a:t>
              </a:r>
              <a:r>
                <a:rPr lang="en-US" sz="1000" kern="1200" dirty="0"/>
                <a:t> 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CC82354-0813-6C83-B906-1402A80A091E}"/>
              </a:ext>
            </a:extLst>
          </p:cNvPr>
          <p:cNvGrpSpPr/>
          <p:nvPr/>
        </p:nvGrpSpPr>
        <p:grpSpPr>
          <a:xfrm>
            <a:off x="520662" y="3209507"/>
            <a:ext cx="5405120" cy="688697"/>
            <a:chOff x="1533614" y="1788646"/>
            <a:chExt cx="5405120" cy="688697"/>
          </a:xfrm>
        </p:grpSpPr>
        <p:sp>
          <p:nvSpPr>
            <p:cNvPr id="23" name="Flèche : pentagone 22">
              <a:extLst>
                <a:ext uri="{FF2B5EF4-FFF2-40B4-BE49-F238E27FC236}">
                  <a16:creationId xmlns:a16="http://schemas.microsoft.com/office/drawing/2014/main" id="{8254A4B7-28EF-8100-4421-7AAB256E41E7}"/>
                </a:ext>
              </a:extLst>
            </p:cNvPr>
            <p:cNvSpPr/>
            <p:nvPr/>
          </p:nvSpPr>
          <p:spPr>
            <a:xfrm rot="10800000">
              <a:off x="1533614" y="1788646"/>
              <a:ext cx="5405120" cy="688697"/>
            </a:xfrm>
            <a:prstGeom prst="homePlat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Flèche : pentagone 10">
              <a:extLst>
                <a:ext uri="{FF2B5EF4-FFF2-40B4-BE49-F238E27FC236}">
                  <a16:creationId xmlns:a16="http://schemas.microsoft.com/office/drawing/2014/main" id="{433F0B3A-0B01-55E9-CE3C-36F1174583B5}"/>
                </a:ext>
              </a:extLst>
            </p:cNvPr>
            <p:cNvSpPr txBox="1"/>
            <p:nvPr/>
          </p:nvSpPr>
          <p:spPr>
            <a:xfrm rot="21600000">
              <a:off x="1705788" y="1788646"/>
              <a:ext cx="5232946" cy="6886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3696" tIns="49530" rIns="92456" bIns="49530" numCol="1" spcCol="1270" anchor="t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Facade Hash de </a:t>
              </a:r>
              <a:r>
                <a:rPr lang="en-US" sz="1300" kern="1200" dirty="0" err="1"/>
                <a:t>laravel</a:t>
              </a:r>
              <a:endParaRPr lang="en-US" sz="1300" kern="1200" dirty="0"/>
            </a:p>
            <a:p>
              <a:pPr marL="57150" lvl="1" indent="-5715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/>
                <a:t>Hachage </a:t>
              </a:r>
              <a:r>
                <a:rPr lang="en-US" sz="1000" kern="1200" dirty="0" err="1"/>
                <a:t>sécurisé</a:t>
              </a:r>
              <a:r>
                <a:rPr lang="en-US" sz="1000" kern="1200" dirty="0"/>
                <a:t> du mot de passe 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11EBF3D-A5BF-A9B0-A94F-08320A8E6B08}"/>
              </a:ext>
            </a:extLst>
          </p:cNvPr>
          <p:cNvGrpSpPr/>
          <p:nvPr/>
        </p:nvGrpSpPr>
        <p:grpSpPr>
          <a:xfrm>
            <a:off x="497353" y="4119860"/>
            <a:ext cx="5405120" cy="688697"/>
            <a:chOff x="1533614" y="2682924"/>
            <a:chExt cx="5405120" cy="688697"/>
          </a:xfrm>
        </p:grpSpPr>
        <p:sp>
          <p:nvSpPr>
            <p:cNvPr id="21" name="Flèche : pentagone 20">
              <a:extLst>
                <a:ext uri="{FF2B5EF4-FFF2-40B4-BE49-F238E27FC236}">
                  <a16:creationId xmlns:a16="http://schemas.microsoft.com/office/drawing/2014/main" id="{70757FA1-9AAD-F038-21EB-1D1429993E3A}"/>
                </a:ext>
              </a:extLst>
            </p:cNvPr>
            <p:cNvSpPr/>
            <p:nvPr/>
          </p:nvSpPr>
          <p:spPr>
            <a:xfrm rot="10800000">
              <a:off x="1533614" y="2682924"/>
              <a:ext cx="5405120" cy="688697"/>
            </a:xfrm>
            <a:prstGeom prst="homePlat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lèche : pentagone 13">
              <a:extLst>
                <a:ext uri="{FF2B5EF4-FFF2-40B4-BE49-F238E27FC236}">
                  <a16:creationId xmlns:a16="http://schemas.microsoft.com/office/drawing/2014/main" id="{4C3B5A45-A7E1-5D61-EF01-58BB822AA802}"/>
                </a:ext>
              </a:extLst>
            </p:cNvPr>
            <p:cNvSpPr txBox="1"/>
            <p:nvPr/>
          </p:nvSpPr>
          <p:spPr>
            <a:xfrm rot="21600000">
              <a:off x="1705788" y="2682924"/>
              <a:ext cx="5232946" cy="6886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3696" tIns="49530" rIns="92456" bIns="49530" numCol="1" spcCol="1270" anchor="t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dirty="0">
                  <a:solidFill>
                    <a:srgbClr val="37502B"/>
                  </a:solidFill>
                </a:rPr>
                <a:t>Formulaire</a:t>
              </a:r>
              <a:endParaRPr lang="en-US" sz="1300" kern="1200" dirty="0">
                <a:solidFill>
                  <a:srgbClr val="37502B"/>
                </a:solidFill>
              </a:endParaRPr>
            </a:p>
            <a:p>
              <a:pPr marL="57150" lvl="1" indent="-5715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>
                  <a:solidFill>
                    <a:srgbClr val="37502B"/>
                  </a:solidFill>
                </a:rPr>
                <a:t>Token CSRF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E867F82-9BF5-EF2B-DD36-87B94E54654F}"/>
              </a:ext>
            </a:extLst>
          </p:cNvPr>
          <p:cNvGrpSpPr/>
          <p:nvPr/>
        </p:nvGrpSpPr>
        <p:grpSpPr>
          <a:xfrm>
            <a:off x="497353" y="5046286"/>
            <a:ext cx="5405120" cy="688697"/>
            <a:chOff x="1533614" y="3577203"/>
            <a:chExt cx="5405120" cy="688697"/>
          </a:xfrm>
        </p:grpSpPr>
        <p:sp>
          <p:nvSpPr>
            <p:cNvPr id="19" name="Flèche : pentagone 18">
              <a:extLst>
                <a:ext uri="{FF2B5EF4-FFF2-40B4-BE49-F238E27FC236}">
                  <a16:creationId xmlns:a16="http://schemas.microsoft.com/office/drawing/2014/main" id="{5744CA88-7B60-1663-0FA6-F5DE61D25B63}"/>
                </a:ext>
              </a:extLst>
            </p:cNvPr>
            <p:cNvSpPr/>
            <p:nvPr/>
          </p:nvSpPr>
          <p:spPr>
            <a:xfrm rot="10800000">
              <a:off x="1533614" y="3577203"/>
              <a:ext cx="5405120" cy="688697"/>
            </a:xfrm>
            <a:prstGeom prst="homePlat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lèche : pentagone 16">
              <a:extLst>
                <a:ext uri="{FF2B5EF4-FFF2-40B4-BE49-F238E27FC236}">
                  <a16:creationId xmlns:a16="http://schemas.microsoft.com/office/drawing/2014/main" id="{86450173-5E75-81FC-905F-F1FBAB692B48}"/>
                </a:ext>
              </a:extLst>
            </p:cNvPr>
            <p:cNvSpPr txBox="1"/>
            <p:nvPr/>
          </p:nvSpPr>
          <p:spPr>
            <a:xfrm rot="21600000">
              <a:off x="1705788" y="3577203"/>
              <a:ext cx="5232946" cy="6886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3696" tIns="49530" rIns="92456" bIns="49530" numCol="1" spcCol="1270" anchor="t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>
                  <a:solidFill>
                    <a:srgbClr val="37502B"/>
                  </a:solidFill>
                </a:rPr>
                <a:t>Form Request</a:t>
              </a:r>
            </a:p>
            <a:p>
              <a:pPr marL="57150" lvl="1" indent="-5715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>
                  <a:solidFill>
                    <a:srgbClr val="37502B"/>
                  </a:solidFill>
                </a:rPr>
                <a:t>Autorisation des requêtes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81E3C228-1BEA-679F-55AA-43E0AEAA48D9}"/>
              </a:ext>
            </a:extLst>
          </p:cNvPr>
          <p:cNvGrpSpPr/>
          <p:nvPr/>
        </p:nvGrpSpPr>
        <p:grpSpPr>
          <a:xfrm rot="10800000">
            <a:off x="6266218" y="1372729"/>
            <a:ext cx="5405120" cy="688697"/>
            <a:chOff x="1533614" y="89"/>
            <a:chExt cx="5405120" cy="688697"/>
          </a:xfrm>
        </p:grpSpPr>
        <p:sp>
          <p:nvSpPr>
            <p:cNvPr id="6" name="Flèche : pentagone 5">
              <a:extLst>
                <a:ext uri="{FF2B5EF4-FFF2-40B4-BE49-F238E27FC236}">
                  <a16:creationId xmlns:a16="http://schemas.microsoft.com/office/drawing/2014/main" id="{10912CF4-8DC1-1AB5-1792-26EEFAA0DCC6}"/>
                </a:ext>
              </a:extLst>
            </p:cNvPr>
            <p:cNvSpPr/>
            <p:nvPr/>
          </p:nvSpPr>
          <p:spPr>
            <a:xfrm rot="10800000">
              <a:off x="1533614" y="89"/>
              <a:ext cx="5405120" cy="688697"/>
            </a:xfrm>
            <a:prstGeom prst="homePlat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Flèche : pentagone 4">
              <a:extLst>
                <a:ext uri="{FF2B5EF4-FFF2-40B4-BE49-F238E27FC236}">
                  <a16:creationId xmlns:a16="http://schemas.microsoft.com/office/drawing/2014/main" id="{DA9BFBE3-E63A-0846-F30C-0756F64D6DD4}"/>
                </a:ext>
              </a:extLst>
            </p:cNvPr>
            <p:cNvSpPr txBox="1"/>
            <p:nvPr/>
          </p:nvSpPr>
          <p:spPr>
            <a:xfrm rot="10800000">
              <a:off x="1705788" y="89"/>
              <a:ext cx="5232945" cy="6886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3696" tIns="49530" rIns="92456" bIns="49530" numCol="1" spcCol="1270" anchor="t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Mots de passe forts</a:t>
              </a:r>
            </a:p>
            <a:p>
              <a:pPr marL="57150" lvl="1" indent="-5715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/>
                <a:t>Augmentation de la complexité des mots de passe</a:t>
              </a:r>
            </a:p>
            <a:p>
              <a:pPr marL="0" lvl="1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000" kern="1200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B403CFA-C553-195C-3334-A2EEA50186F1}"/>
              </a:ext>
            </a:extLst>
          </p:cNvPr>
          <p:cNvGrpSpPr/>
          <p:nvPr/>
        </p:nvGrpSpPr>
        <p:grpSpPr>
          <a:xfrm>
            <a:off x="6266218" y="2311486"/>
            <a:ext cx="5405120" cy="688698"/>
            <a:chOff x="1703832" y="906698"/>
            <a:chExt cx="5405120" cy="688698"/>
          </a:xfrm>
        </p:grpSpPr>
        <p:sp>
          <p:nvSpPr>
            <p:cNvPr id="12" name="Flèche : pentagone 11">
              <a:extLst>
                <a:ext uri="{FF2B5EF4-FFF2-40B4-BE49-F238E27FC236}">
                  <a16:creationId xmlns:a16="http://schemas.microsoft.com/office/drawing/2014/main" id="{95268811-8444-E1F0-0172-183C903A730A}"/>
                </a:ext>
              </a:extLst>
            </p:cNvPr>
            <p:cNvSpPr/>
            <p:nvPr/>
          </p:nvSpPr>
          <p:spPr>
            <a:xfrm>
              <a:off x="1703832" y="906699"/>
              <a:ext cx="5405120" cy="688697"/>
            </a:xfrm>
            <a:prstGeom prst="homePlat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lèche : pentagone 7">
              <a:extLst>
                <a:ext uri="{FF2B5EF4-FFF2-40B4-BE49-F238E27FC236}">
                  <a16:creationId xmlns:a16="http://schemas.microsoft.com/office/drawing/2014/main" id="{AD1C1A50-ACFD-672E-919D-86170E6E7062}"/>
                </a:ext>
              </a:extLst>
            </p:cNvPr>
            <p:cNvSpPr txBox="1"/>
            <p:nvPr/>
          </p:nvSpPr>
          <p:spPr>
            <a:xfrm>
              <a:off x="1703832" y="906698"/>
              <a:ext cx="5232946" cy="6886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3696" tIns="49530" rIns="92456" bIns="49530" numCol="1" spcCol="1270" anchor="t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dirty="0"/>
                <a:t>ORM Eloquent</a:t>
              </a:r>
            </a:p>
            <a:p>
              <a:pPr marL="57150" lvl="1" indent="-5715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dirty="0"/>
                <a:t>Dialogue avec la base de données</a:t>
              </a:r>
              <a:endParaRPr lang="en-US" sz="1000" kern="1200" dirty="0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FD675CD-AD0B-0501-01C2-A533599CFB4F}"/>
              </a:ext>
            </a:extLst>
          </p:cNvPr>
          <p:cNvGrpSpPr/>
          <p:nvPr/>
        </p:nvGrpSpPr>
        <p:grpSpPr>
          <a:xfrm rot="10800000">
            <a:off x="6266218" y="3220799"/>
            <a:ext cx="5405120" cy="688697"/>
            <a:chOff x="1533614" y="1788646"/>
            <a:chExt cx="5405120" cy="688697"/>
          </a:xfrm>
        </p:grpSpPr>
        <p:sp>
          <p:nvSpPr>
            <p:cNvPr id="18" name="Flèche : pentagone 17">
              <a:extLst>
                <a:ext uri="{FF2B5EF4-FFF2-40B4-BE49-F238E27FC236}">
                  <a16:creationId xmlns:a16="http://schemas.microsoft.com/office/drawing/2014/main" id="{E0F0E182-B008-0B17-E4CA-5BFE1817621B}"/>
                </a:ext>
              </a:extLst>
            </p:cNvPr>
            <p:cNvSpPr/>
            <p:nvPr/>
          </p:nvSpPr>
          <p:spPr>
            <a:xfrm rot="10800000">
              <a:off x="1533614" y="1788646"/>
              <a:ext cx="5405120" cy="688697"/>
            </a:xfrm>
            <a:prstGeom prst="homePlat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Flèche : pentagone 10">
              <a:extLst>
                <a:ext uri="{FF2B5EF4-FFF2-40B4-BE49-F238E27FC236}">
                  <a16:creationId xmlns:a16="http://schemas.microsoft.com/office/drawing/2014/main" id="{DED98DCD-6935-50E1-7A0D-F001F1EC1370}"/>
                </a:ext>
              </a:extLst>
            </p:cNvPr>
            <p:cNvSpPr txBox="1"/>
            <p:nvPr/>
          </p:nvSpPr>
          <p:spPr>
            <a:xfrm rot="10800000">
              <a:off x="1705788" y="1788646"/>
              <a:ext cx="5232946" cy="6886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3696" tIns="49530" rIns="92456" bIns="49530" numCol="1" spcCol="1270" anchor="t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dirty="0"/>
                <a:t>.env</a:t>
              </a:r>
              <a:endParaRPr lang="en-US" sz="1300" kern="1200" dirty="0"/>
            </a:p>
            <a:p>
              <a:pPr marL="57150" lvl="1" indent="-5715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/>
                <a:t>Sécurisation de la configuration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4097EBC0-CA2D-A954-2246-4730EECB18D7}"/>
              </a:ext>
            </a:extLst>
          </p:cNvPr>
          <p:cNvGrpSpPr/>
          <p:nvPr/>
        </p:nvGrpSpPr>
        <p:grpSpPr>
          <a:xfrm rot="10800000">
            <a:off x="6266218" y="4130111"/>
            <a:ext cx="5405120" cy="688697"/>
            <a:chOff x="1533614" y="2682924"/>
            <a:chExt cx="5405120" cy="688697"/>
          </a:xfrm>
        </p:grpSpPr>
        <p:sp>
          <p:nvSpPr>
            <p:cNvPr id="31" name="Flèche : pentagone 30">
              <a:extLst>
                <a:ext uri="{FF2B5EF4-FFF2-40B4-BE49-F238E27FC236}">
                  <a16:creationId xmlns:a16="http://schemas.microsoft.com/office/drawing/2014/main" id="{0EE447A4-DA9D-8BE1-93AC-B94A1B0B4730}"/>
                </a:ext>
              </a:extLst>
            </p:cNvPr>
            <p:cNvSpPr/>
            <p:nvPr/>
          </p:nvSpPr>
          <p:spPr>
            <a:xfrm rot="10800000">
              <a:off x="1533614" y="2682924"/>
              <a:ext cx="5405120" cy="688697"/>
            </a:xfrm>
            <a:prstGeom prst="homePlat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lèche : pentagone 13">
              <a:extLst>
                <a:ext uri="{FF2B5EF4-FFF2-40B4-BE49-F238E27FC236}">
                  <a16:creationId xmlns:a16="http://schemas.microsoft.com/office/drawing/2014/main" id="{0A4F587C-AB4C-26F4-ADB9-2E6536C8B665}"/>
                </a:ext>
              </a:extLst>
            </p:cNvPr>
            <p:cNvSpPr txBox="1"/>
            <p:nvPr/>
          </p:nvSpPr>
          <p:spPr>
            <a:xfrm rot="10800000">
              <a:off x="1705788" y="2682924"/>
              <a:ext cx="5232946" cy="6886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3696" tIns="49530" rIns="92456" bIns="49530" numCol="1" spcCol="1270" anchor="t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>
                  <a:solidFill>
                    <a:srgbClr val="37502B"/>
                  </a:solidFill>
                </a:rPr>
                <a:t>Protocole SFTP</a:t>
              </a:r>
            </a:p>
            <a:p>
              <a:pPr marL="57150" lvl="1" indent="-5715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>
                  <a:solidFill>
                    <a:srgbClr val="37502B"/>
                  </a:solidFill>
                </a:rPr>
                <a:t>Filezila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72E2D361-8308-BD3D-DDA5-04A49BBB07DD}"/>
              </a:ext>
            </a:extLst>
          </p:cNvPr>
          <p:cNvGrpSpPr/>
          <p:nvPr/>
        </p:nvGrpSpPr>
        <p:grpSpPr>
          <a:xfrm rot="10800000">
            <a:off x="6266218" y="5046286"/>
            <a:ext cx="5405120" cy="688697"/>
            <a:chOff x="1533614" y="3577203"/>
            <a:chExt cx="5405120" cy="688697"/>
          </a:xfrm>
        </p:grpSpPr>
        <p:sp>
          <p:nvSpPr>
            <p:cNvPr id="34" name="Flèche : pentagone 33">
              <a:extLst>
                <a:ext uri="{FF2B5EF4-FFF2-40B4-BE49-F238E27FC236}">
                  <a16:creationId xmlns:a16="http://schemas.microsoft.com/office/drawing/2014/main" id="{714D9F2B-108A-60B6-D06C-D09077CA116D}"/>
                </a:ext>
              </a:extLst>
            </p:cNvPr>
            <p:cNvSpPr/>
            <p:nvPr/>
          </p:nvSpPr>
          <p:spPr>
            <a:xfrm rot="10800000">
              <a:off x="1533614" y="3577203"/>
              <a:ext cx="5405120" cy="688697"/>
            </a:xfrm>
            <a:prstGeom prst="homePlat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Flèche : pentagone 16">
              <a:extLst>
                <a:ext uri="{FF2B5EF4-FFF2-40B4-BE49-F238E27FC236}">
                  <a16:creationId xmlns:a16="http://schemas.microsoft.com/office/drawing/2014/main" id="{35F26700-B0B1-0BB9-8F79-733740E33C7B}"/>
                </a:ext>
              </a:extLst>
            </p:cNvPr>
            <p:cNvSpPr txBox="1"/>
            <p:nvPr/>
          </p:nvSpPr>
          <p:spPr>
            <a:xfrm rot="10800000">
              <a:off x="1705788" y="3577203"/>
              <a:ext cx="5232946" cy="6886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3696" tIns="49530" rIns="92456" bIns="49530" numCol="1" spcCol="1270" anchor="t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>
                  <a:solidFill>
                    <a:srgbClr val="37502B"/>
                  </a:solidFill>
                </a:rPr>
                <a:t>.htaccess</a:t>
              </a:r>
            </a:p>
            <a:p>
              <a:pPr marL="57150" lvl="1" indent="-5715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>
                  <a:solidFill>
                    <a:srgbClr val="37502B"/>
                  </a:solidFill>
                </a:rPr>
                <a:t>Réglementation d’accès aux fichiers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7246348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4" name="AutoShape 64">
            <a:extLst>
              <a:ext uri="{FF2B5EF4-FFF2-40B4-BE49-F238E27FC236}">
                <a16:creationId xmlns:a16="http://schemas.microsoft.com/office/drawing/2014/main" id="{FC6E5EBC-0C9D-A429-14A8-E6CB5EE4D53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4448175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Vérification de code</a:t>
            </a:r>
            <a:r>
              <a:rPr lang="en-US" sz="2800" b="1" kern="0" dirty="0">
                <a:solidFill>
                  <a:srgbClr val="37502B"/>
                </a:solidFill>
                <a:latin typeface="+mn-lt"/>
                <a:ea typeface="굴림" charset="-127"/>
                <a:cs typeface="Arial" pitchFamily="34" charset="0"/>
              </a:rPr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09FBBC9-F572-3917-B146-E9EC7C778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44" y="3540994"/>
            <a:ext cx="6859879" cy="2509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4E312B1-80A6-D95D-D450-C25C97FC9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439" y="3257702"/>
            <a:ext cx="3663950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6C53ED9-76A3-75D1-C185-2A105A26B11C}"/>
              </a:ext>
            </a:extLst>
          </p:cNvPr>
          <p:cNvSpPr txBox="1"/>
          <p:nvPr/>
        </p:nvSpPr>
        <p:spPr>
          <a:xfrm>
            <a:off x="8872546" y="2835063"/>
            <a:ext cx="182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d’erreur</a:t>
            </a:r>
            <a:endParaRPr lang="de-DE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785AD84-A4D4-E6AD-6DB7-C7DBF3A0504B}"/>
              </a:ext>
            </a:extLst>
          </p:cNvPr>
          <p:cNvSpPr txBox="1"/>
          <p:nvPr/>
        </p:nvSpPr>
        <p:spPr>
          <a:xfrm>
            <a:off x="314325" y="920235"/>
            <a:ext cx="22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Plateforme Embold.io</a:t>
            </a:r>
            <a:endParaRPr lang="de-DE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0BD630F-ED62-605C-3137-C1906D20239B}"/>
              </a:ext>
            </a:extLst>
          </p:cNvPr>
          <p:cNvSpPr txBox="1"/>
          <p:nvPr/>
        </p:nvSpPr>
        <p:spPr>
          <a:xfrm>
            <a:off x="561974" y="1704975"/>
            <a:ext cx="65436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Rapports visuels et tableaux de bord clairs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de-DE" dirty="0"/>
              <a:t>Suggestion de correction intelligentes</a:t>
            </a:r>
            <a:endParaRPr lang="fr-FR" dirty="0"/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Détection de bugs et de vulnérabilités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dirty="0"/>
              <a:t>Analyse de la qualité du code basée sur des métriques avancées</a:t>
            </a:r>
          </a:p>
          <a:p>
            <a:endParaRPr lang="fr-FR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380061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6" name="AutoShape 64">
            <a:extLst>
              <a:ext uri="{FF2B5EF4-FFF2-40B4-BE49-F238E27FC236}">
                <a16:creationId xmlns:a16="http://schemas.microsoft.com/office/drawing/2014/main" id="{4817252F-D420-C986-5591-AF70558567AF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4448175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ea typeface="굴림" charset="-127"/>
                <a:cs typeface="Arial" pitchFamily="34" charset="0"/>
              </a:rPr>
              <a:t>Déploiement</a:t>
            </a:r>
            <a:endParaRPr lang="en-US" sz="2800" b="1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graphicFrame>
        <p:nvGraphicFramePr>
          <p:cNvPr id="10" name="Diagram 5">
            <a:extLst>
              <a:ext uri="{FF2B5EF4-FFF2-40B4-BE49-F238E27FC236}">
                <a16:creationId xmlns:a16="http://schemas.microsoft.com/office/drawing/2014/main" id="{234134B6-4FEE-6508-AE60-DEE4365F2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581840"/>
              </p:ext>
            </p:extLst>
          </p:nvPr>
        </p:nvGraphicFramePr>
        <p:xfrm>
          <a:off x="1042987" y="1296005"/>
          <a:ext cx="10106025" cy="4866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5191703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5" name="AutoShape 64">
            <a:extLst>
              <a:ext uri="{FF2B5EF4-FFF2-40B4-BE49-F238E27FC236}">
                <a16:creationId xmlns:a16="http://schemas.microsoft.com/office/drawing/2014/main" id="{E85D2363-A4EA-58C7-6A5D-91984A719739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4448175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latin typeface="+mn-lt"/>
                <a:ea typeface="굴림" charset="-127"/>
                <a:cs typeface="Arial" pitchFamily="34" charset="0"/>
              </a:rPr>
              <a:t>RGPD</a:t>
            </a:r>
            <a:r>
              <a:rPr lang="en-US" sz="2800" kern="0" dirty="0">
                <a:latin typeface="+mn-lt"/>
                <a:ea typeface="굴림" charset="-127"/>
                <a:cs typeface="Arial" pitchFamily="34" charset="0"/>
              </a:rPr>
              <a:t>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15E335E-F961-DA2D-EF6A-5F1A7EBEB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42" y="5436874"/>
            <a:ext cx="888460" cy="88846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BDA0C63-FA27-81D6-01FE-8B326A4067BD}"/>
              </a:ext>
            </a:extLst>
          </p:cNvPr>
          <p:cNvSpPr txBox="1"/>
          <p:nvPr/>
        </p:nvSpPr>
        <p:spPr>
          <a:xfrm>
            <a:off x="4452898" y="5722902"/>
            <a:ext cx="164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25 mai 2018</a:t>
            </a:r>
            <a:endParaRPr lang="de-DE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DB4B4B2-16EF-C849-F360-347CE7DB4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694" y="5459962"/>
            <a:ext cx="888460" cy="88846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EC99905-76E1-5F46-80CD-31A2B9CACC5E}"/>
              </a:ext>
            </a:extLst>
          </p:cNvPr>
          <p:cNvSpPr txBox="1"/>
          <p:nvPr/>
        </p:nvSpPr>
        <p:spPr>
          <a:xfrm>
            <a:off x="7802350" y="5581026"/>
            <a:ext cx="3062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Amende jusqu’à 20 millions d’euros d’amende ou 4% du CA annuel</a:t>
            </a:r>
            <a:endParaRPr lang="de-DE" dirty="0"/>
          </a:p>
        </p:txBody>
      </p:sp>
      <p:graphicFrame>
        <p:nvGraphicFramePr>
          <p:cNvPr id="16" name="Diagram 2">
            <a:extLst>
              <a:ext uri="{FF2B5EF4-FFF2-40B4-BE49-F238E27FC236}">
                <a16:creationId xmlns:a16="http://schemas.microsoft.com/office/drawing/2014/main" id="{4477BAC1-DF95-4766-A86F-B909AE48E0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8298644"/>
              </p:ext>
            </p:extLst>
          </p:nvPr>
        </p:nvGraphicFramePr>
        <p:xfrm>
          <a:off x="2032000" y="976896"/>
          <a:ext cx="8128000" cy="4265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18177180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5" name="AutoShape 64">
            <a:extLst>
              <a:ext uri="{FF2B5EF4-FFF2-40B4-BE49-F238E27FC236}">
                <a16:creationId xmlns:a16="http://schemas.microsoft.com/office/drawing/2014/main" id="{EF1AC52D-041F-D085-10BA-A0D82740538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4448175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latin typeface="+mn-lt"/>
                <a:ea typeface="굴림" charset="-127"/>
                <a:cs typeface="Arial" pitchFamily="34" charset="0"/>
              </a:rPr>
              <a:t>Accessibilité</a:t>
            </a:r>
            <a:r>
              <a:rPr lang="en-US" sz="2800" b="1" kern="0" dirty="0">
                <a:latin typeface="+mn-lt"/>
                <a:ea typeface="굴림" charset="-127"/>
                <a:cs typeface="Arial" pitchFamily="34" charset="0"/>
              </a:rPr>
              <a:t> </a:t>
            </a:r>
            <a:r>
              <a:rPr lang="en-US" sz="2800" b="1" kern="0" dirty="0">
                <a:solidFill>
                  <a:srgbClr val="37502B"/>
                </a:solidFill>
                <a:latin typeface="+mn-lt"/>
                <a:ea typeface="굴림" charset="-127"/>
                <a:cs typeface="Arial" pitchFamily="34" charset="0"/>
              </a:rPr>
              <a:t>numérique</a:t>
            </a:r>
            <a:r>
              <a:rPr lang="en-US" sz="2800" b="1" kern="0" dirty="0">
                <a:latin typeface="+mn-lt"/>
                <a:ea typeface="굴림" charset="-127"/>
                <a:cs typeface="Arial" pitchFamily="34" charset="0"/>
              </a:rPr>
              <a:t> </a:t>
            </a:r>
          </a:p>
        </p:txBody>
      </p:sp>
      <p:graphicFrame>
        <p:nvGraphicFramePr>
          <p:cNvPr id="6" name="Diagram 2">
            <a:extLst>
              <a:ext uri="{FF2B5EF4-FFF2-40B4-BE49-F238E27FC236}">
                <a16:creationId xmlns:a16="http://schemas.microsoft.com/office/drawing/2014/main" id="{8ACD527E-7D50-1917-9639-ECE6AC21EC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8944774"/>
              </p:ext>
            </p:extLst>
          </p:nvPr>
        </p:nvGraphicFramePr>
        <p:xfrm>
          <a:off x="2022474" y="1415679"/>
          <a:ext cx="8419383" cy="4413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059218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5" name="AutoShape 64">
            <a:extLst>
              <a:ext uri="{FF2B5EF4-FFF2-40B4-BE49-F238E27FC236}">
                <a16:creationId xmlns:a16="http://schemas.microsoft.com/office/drawing/2014/main" id="{81D6E0C3-E65E-3862-97AE-A645FD6AB5E2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4448175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37502B"/>
                </a:solidFill>
              </a:rPr>
              <a:t>Le projet - cahier des charges</a:t>
            </a:r>
            <a:endParaRPr lang="en-US" sz="2800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graphicFrame>
        <p:nvGraphicFramePr>
          <p:cNvPr id="10" name="Diagram 2">
            <a:extLst>
              <a:ext uri="{FF2B5EF4-FFF2-40B4-BE49-F238E27FC236}">
                <a16:creationId xmlns:a16="http://schemas.microsoft.com/office/drawing/2014/main" id="{FAC06158-02B9-1FD6-3183-165EE95386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8830024"/>
              </p:ext>
            </p:extLst>
          </p:nvPr>
        </p:nvGraphicFramePr>
        <p:xfrm>
          <a:off x="2994024" y="1553633"/>
          <a:ext cx="8128000" cy="4265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2935110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4" name="AutoShape 64">
            <a:extLst>
              <a:ext uri="{FF2B5EF4-FFF2-40B4-BE49-F238E27FC236}">
                <a16:creationId xmlns:a16="http://schemas.microsoft.com/office/drawing/2014/main" id="{A7839FC2-9C6B-88F4-B9EE-13779459CAC2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4448175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latin typeface="+mn-lt"/>
                <a:ea typeface="굴림" charset="-127"/>
                <a:cs typeface="Arial" pitchFamily="34" charset="0"/>
              </a:rPr>
              <a:t>Veille technologique</a:t>
            </a:r>
          </a:p>
        </p:txBody>
      </p:sp>
      <p:graphicFrame>
        <p:nvGraphicFramePr>
          <p:cNvPr id="5" name="Diagram 2">
            <a:extLst>
              <a:ext uri="{FF2B5EF4-FFF2-40B4-BE49-F238E27FC236}">
                <a16:creationId xmlns:a16="http://schemas.microsoft.com/office/drawing/2014/main" id="{CB892704-1D26-F5EC-104D-25FFF09FAC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7666413"/>
              </p:ext>
            </p:extLst>
          </p:nvPr>
        </p:nvGraphicFramePr>
        <p:xfrm>
          <a:off x="2032000" y="1562705"/>
          <a:ext cx="8128000" cy="4265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0223265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695449-132F-FA10-6A90-91BCFDBA1D9D}"/>
              </a:ext>
            </a:extLst>
          </p:cNvPr>
          <p:cNvSpPr/>
          <p:nvPr/>
        </p:nvSpPr>
        <p:spPr>
          <a:xfrm>
            <a:off x="310896" y="283464"/>
            <a:ext cx="11631168" cy="6291072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C1CC8B6-3733-4E03-F864-68D62FA67E07}"/>
              </a:ext>
            </a:extLst>
          </p:cNvPr>
          <p:cNvSpPr txBox="1"/>
          <p:nvPr/>
        </p:nvSpPr>
        <p:spPr>
          <a:xfrm>
            <a:off x="2843403" y="1496148"/>
            <a:ext cx="6505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2E422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Conclusion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628D92-A9DD-6D82-708B-D01720373D7B}"/>
              </a:ext>
            </a:extLst>
          </p:cNvPr>
          <p:cNvSpPr txBox="1"/>
          <p:nvPr/>
        </p:nvSpPr>
        <p:spPr>
          <a:xfrm>
            <a:off x="4790694" y="3293607"/>
            <a:ext cx="26106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sz="2400" dirty="0">
                <a:latin typeface="Aharoni" panose="02010803020104030203" pitchFamily="2" charset="-79"/>
                <a:cs typeface="Aharoni" panose="02010803020104030203" pitchFamily="2" charset="-79"/>
              </a:rPr>
              <a:t>Apprentissage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sz="2400" dirty="0">
                <a:latin typeface="Aharoni" panose="02010803020104030203" pitchFamily="2" charset="-79"/>
                <a:cs typeface="Aharoni" panose="02010803020104030203" pitchFamily="2" charset="-79"/>
              </a:rPr>
              <a:t>Autonomie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sz="2400" dirty="0">
                <a:latin typeface="Aharoni" panose="02010803020104030203" pitchFamily="2" charset="-79"/>
                <a:cs typeface="Aharoni" panose="02010803020104030203" pitchFamily="2" charset="-79"/>
              </a:rPr>
              <a:t>Méthodologie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sz="2400" dirty="0">
                <a:latin typeface="Aharoni" panose="02010803020104030203" pitchFamily="2" charset="-79"/>
                <a:cs typeface="Aharoni" panose="02010803020104030203" pitchFamily="2" charset="-79"/>
              </a:rPr>
              <a:t>Rigueur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v"/>
            </a:pPr>
            <a:r>
              <a:rPr lang="fr-FR" sz="2400" dirty="0">
                <a:latin typeface="Aharoni" panose="02010803020104030203" pitchFamily="2" charset="-79"/>
                <a:cs typeface="Aharoni" panose="02010803020104030203" pitchFamily="2" charset="-79"/>
              </a:rPr>
              <a:t>Partage</a:t>
            </a:r>
          </a:p>
        </p:txBody>
      </p:sp>
    </p:spTree>
    <p:extLst>
      <p:ext uri="{BB962C8B-B14F-4D97-AF65-F5344CB8AC3E}">
        <p14:creationId xmlns:p14="http://schemas.microsoft.com/office/powerpoint/2010/main" val="929995895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4" name="AutoShape 64">
            <a:extLst>
              <a:ext uri="{FF2B5EF4-FFF2-40B4-BE49-F238E27FC236}">
                <a16:creationId xmlns:a16="http://schemas.microsoft.com/office/drawing/2014/main" id="{6BFCC29F-883C-EFE2-5E57-C65FF3936C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4448175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err="1">
                <a:solidFill>
                  <a:srgbClr val="37502B"/>
                </a:solidFill>
                <a:latin typeface="+mn-lt"/>
                <a:ea typeface="굴림" charset="-127"/>
                <a:cs typeface="Arial" pitchFamily="34" charset="0"/>
              </a:rPr>
              <a:t>Remerciements</a:t>
            </a:r>
            <a:endParaRPr lang="en-US" sz="2800" b="1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6EF29E5-5B7A-4179-6F9C-CA3604882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11" y="5305043"/>
            <a:ext cx="1625532" cy="91436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9C46CD0-0F5D-D971-5E04-913FCA3B2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264" y="1946403"/>
            <a:ext cx="3553960" cy="207223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F7CCADE-04D9-6751-75F5-17890C1A9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73" y="2816522"/>
            <a:ext cx="1788309" cy="100592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2476541-3B38-8D0F-1297-CB68471C7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015" y="819150"/>
            <a:ext cx="1114146" cy="111414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6D5494C-C8EC-3E0D-564B-93B5E710C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950" y="1552957"/>
            <a:ext cx="786891" cy="786891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5FF83F5-07D6-FCC5-453F-97BE68C72D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9958" y="4833430"/>
            <a:ext cx="1459097" cy="145909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8E70B15A-6B56-64E9-F563-D205F9D202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015" y="4901511"/>
            <a:ext cx="1177303" cy="1177303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61131A8-E022-A358-027F-95E453CB37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503" y="787408"/>
            <a:ext cx="904706" cy="90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9985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4" name="AutoShape 64">
            <a:extLst>
              <a:ext uri="{FF2B5EF4-FFF2-40B4-BE49-F238E27FC236}">
                <a16:creationId xmlns:a16="http://schemas.microsoft.com/office/drawing/2014/main" id="{6BFCC29F-883C-EFE2-5E57-C65FF3936C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2557653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latin typeface="+mn-lt"/>
                <a:ea typeface="굴림" charset="-127"/>
                <a:cs typeface="Arial" pitchFamily="34" charset="0"/>
              </a:rPr>
              <a:t>A vos questions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CDF73B5-AD41-1D61-EA19-D2614F8A6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932" y="1360932"/>
            <a:ext cx="4136136" cy="4136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08215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sp>
        <p:nvSpPr>
          <p:cNvPr id="5" name="AutoShape 64">
            <a:extLst>
              <a:ext uri="{FF2B5EF4-FFF2-40B4-BE49-F238E27FC236}">
                <a16:creationId xmlns:a16="http://schemas.microsoft.com/office/drawing/2014/main" id="{7A2268BD-0326-C550-9845-62746CA74C2B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4448175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37502B"/>
                </a:solidFill>
              </a:rPr>
              <a:t>Stack technique</a:t>
            </a:r>
            <a:endParaRPr lang="en-US" sz="2800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  <p:graphicFrame>
        <p:nvGraphicFramePr>
          <p:cNvPr id="36" name="Diagramme 35">
            <a:extLst>
              <a:ext uri="{FF2B5EF4-FFF2-40B4-BE49-F238E27FC236}">
                <a16:creationId xmlns:a16="http://schemas.microsoft.com/office/drawing/2014/main" id="{97FC1188-5F49-26C4-03EF-0337A1C66B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5597850"/>
              </p:ext>
            </p:extLst>
          </p:nvPr>
        </p:nvGraphicFramePr>
        <p:xfrm>
          <a:off x="523875" y="819150"/>
          <a:ext cx="11144250" cy="5305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D9A711D2-1D32-BAB4-2A9B-471C374B54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666875"/>
            <a:ext cx="857250" cy="8572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665D77B-1658-FAF0-34F5-B746464FAB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09" y="2739628"/>
            <a:ext cx="1646766" cy="9263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01D46B-8548-3595-557F-EE7F9F7810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3800448"/>
            <a:ext cx="1114425" cy="6191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5DB3A61-A268-6C0F-8D11-E9E1F3043A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818" y="2304730"/>
            <a:ext cx="2128838" cy="9838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B6A0966-5691-89D4-F1F3-F0EBFCC8B8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397" y="1753258"/>
            <a:ext cx="1272664" cy="68704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3CFC5E3-41AD-CCD1-51F1-472AE4447A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464" y="1721173"/>
            <a:ext cx="1344000" cy="69353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C2B98FC-B256-1080-6FEA-3AC946C1EA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396" y="2568582"/>
            <a:ext cx="1272663" cy="68564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F99540F-90D8-F19C-4739-CD5C57DA34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437" y="3881410"/>
            <a:ext cx="1648009" cy="61912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21B6878-7613-2031-1617-CB799587F6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389" y="2457423"/>
            <a:ext cx="1200150" cy="120015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3A514EA0-DD26-303F-7AD1-3452752A68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514" y="3281668"/>
            <a:ext cx="1114425" cy="329104"/>
          </a:xfrm>
          <a:prstGeom prst="rect">
            <a:avLst/>
          </a:prstGeom>
        </p:spPr>
      </p:pic>
      <p:pic>
        <p:nvPicPr>
          <p:cNvPr id="29" name="Graphique 28">
            <a:extLst>
              <a:ext uri="{FF2B5EF4-FFF2-40B4-BE49-F238E27FC236}">
                <a16:creationId xmlns:a16="http://schemas.microsoft.com/office/drawing/2014/main" id="{B2A5A237-8709-F4EE-934F-0CF3D0B595D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727931" y="3673596"/>
            <a:ext cx="1409589" cy="9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4712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7A56914-D0B8-F5EB-30E4-CDA43D8C2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1150382"/>
            <a:ext cx="7540916" cy="502947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8CA0217-4AE1-9291-8000-167023912BC2}"/>
              </a:ext>
            </a:extLst>
          </p:cNvPr>
          <p:cNvSpPr txBox="1"/>
          <p:nvPr/>
        </p:nvSpPr>
        <p:spPr>
          <a:xfrm>
            <a:off x="8566295" y="3203454"/>
            <a:ext cx="2790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Tableau vue Kanban: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Ø"/>
            </a:pPr>
            <a:r>
              <a:rPr lang="fr-FR" dirty="0"/>
              <a:t>4 listes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Ø"/>
            </a:pPr>
            <a:r>
              <a:rPr lang="fr-FR" dirty="0"/>
              <a:t>Etiquettes</a:t>
            </a:r>
            <a:endParaRPr lang="de-DE" dirty="0"/>
          </a:p>
        </p:txBody>
      </p:sp>
      <p:sp>
        <p:nvSpPr>
          <p:cNvPr id="7" name="AutoShape 64">
            <a:extLst>
              <a:ext uri="{FF2B5EF4-FFF2-40B4-BE49-F238E27FC236}">
                <a16:creationId xmlns:a16="http://schemas.microsoft.com/office/drawing/2014/main" id="{9DCA8F7D-1D58-3226-D632-8098064808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4758506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latin typeface="+mn-lt"/>
                <a:ea typeface="굴림" charset="-127"/>
                <a:cs typeface="Arial" pitchFamily="34" charset="0"/>
              </a:rPr>
              <a:t>Gestion de projet - outil Trello</a:t>
            </a:r>
            <a:endParaRPr lang="en-US" sz="2800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99343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F80A7-EF5B-D27B-6C79-E155528F21CC}"/>
              </a:ext>
            </a:extLst>
          </p:cNvPr>
          <p:cNvSpPr/>
          <p:nvPr/>
        </p:nvSpPr>
        <p:spPr>
          <a:xfrm>
            <a:off x="295275" y="285750"/>
            <a:ext cx="11582400" cy="6286500"/>
          </a:xfrm>
          <a:prstGeom prst="rect">
            <a:avLst/>
          </a:prstGeom>
          <a:noFill/>
          <a:ln w="9525" cap="flat" cmpd="sng" algn="ctr">
            <a:solidFill>
              <a:srgbClr val="2E422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4F051-2FB0-A40C-1003-418AD4FDD14F}"/>
              </a:ext>
            </a:extLst>
          </p:cNvPr>
          <p:cNvSpPr/>
          <p:nvPr/>
        </p:nvSpPr>
        <p:spPr>
          <a:xfrm>
            <a:off x="6096000" y="0"/>
            <a:ext cx="6096000" cy="533400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139DC164-CFC2-5C81-920F-D6E18ACE66C5}"/>
              </a:ext>
            </a:extLst>
          </p:cNvPr>
          <p:cNvSpPr txBox="1"/>
          <p:nvPr/>
        </p:nvSpPr>
        <p:spPr>
          <a:xfrm>
            <a:off x="7510423" y="479599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>
              <a:solidFill>
                <a:srgbClr val="9ABC59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CF37496-D963-BCCB-8BB5-3E2CDCBF2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1144602"/>
            <a:ext cx="4667250" cy="529895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62FE726-8C66-BF18-6F8D-4510D7056CD8}"/>
              </a:ext>
            </a:extLst>
          </p:cNvPr>
          <p:cNvSpPr txBox="1"/>
          <p:nvPr/>
        </p:nvSpPr>
        <p:spPr>
          <a:xfrm>
            <a:off x="7019927" y="2690336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Carte page accueil: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Ø"/>
            </a:pPr>
            <a:r>
              <a:rPr lang="fr-FR" dirty="0"/>
              <a:t>Une étiquette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Ø"/>
            </a:pPr>
            <a:r>
              <a:rPr lang="fr-FR" dirty="0"/>
              <a:t>Une description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Ø"/>
            </a:pPr>
            <a:r>
              <a:rPr lang="fr-FR" dirty="0"/>
              <a:t>Une To Do List</a:t>
            </a:r>
          </a:p>
          <a:p>
            <a:pPr marL="285750" indent="-285750">
              <a:buClr>
                <a:srgbClr val="689C4E"/>
              </a:buClr>
              <a:buFont typeface="Wingdings" panose="05000000000000000000" pitchFamily="2" charset="2"/>
              <a:buChar char="Ø"/>
            </a:pPr>
            <a:r>
              <a:rPr lang="fr-FR" dirty="0"/>
              <a:t>Une liste des critères d’acceptation</a:t>
            </a:r>
            <a:endParaRPr lang="de-DE" dirty="0"/>
          </a:p>
        </p:txBody>
      </p:sp>
      <p:sp>
        <p:nvSpPr>
          <p:cNvPr id="11" name="AutoShape 64">
            <a:extLst>
              <a:ext uri="{FF2B5EF4-FFF2-40B4-BE49-F238E27FC236}">
                <a16:creationId xmlns:a16="http://schemas.microsoft.com/office/drawing/2014/main" id="{D14C8F8D-06DA-4C51-2441-8094F988CC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5275" y="285750"/>
            <a:ext cx="4448175" cy="533401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37502B"/>
                </a:solidFill>
                <a:latin typeface="+mn-lt"/>
                <a:ea typeface="굴림" charset="-127"/>
                <a:cs typeface="Arial" pitchFamily="34" charset="0"/>
              </a:rPr>
              <a:t>Gestion de projet - outil Trello</a:t>
            </a:r>
            <a:endParaRPr lang="en-US" sz="2800" kern="0" dirty="0">
              <a:solidFill>
                <a:srgbClr val="37502B"/>
              </a:solidFill>
              <a:latin typeface="+mn-lt"/>
              <a:ea typeface="굴림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85278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695449-132F-FA10-6A90-91BCFDBA1D9D}"/>
              </a:ext>
            </a:extLst>
          </p:cNvPr>
          <p:cNvSpPr/>
          <p:nvPr/>
        </p:nvSpPr>
        <p:spPr>
          <a:xfrm>
            <a:off x="310896" y="283464"/>
            <a:ext cx="11631168" cy="6291072"/>
          </a:xfrm>
          <a:prstGeom prst="rect">
            <a:avLst/>
          </a:prstGeom>
          <a:solidFill>
            <a:srgbClr val="37502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C1CC8B6-3733-4E03-F864-68D62FA67E07}"/>
              </a:ext>
            </a:extLst>
          </p:cNvPr>
          <p:cNvSpPr txBox="1"/>
          <p:nvPr/>
        </p:nvSpPr>
        <p:spPr>
          <a:xfrm>
            <a:off x="5339334" y="2844225"/>
            <a:ext cx="1574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2E422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Design</a:t>
            </a:r>
            <a:endParaRPr lang="de-DE" sz="3200" dirty="0">
              <a:solidFill>
                <a:srgbClr val="2E422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16A0EA-FFF0-D75B-103C-38A2D2B50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372" y="5004624"/>
            <a:ext cx="897255" cy="134588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DFDDF90-E95B-C91B-9C49-DFAABB308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87" y="490727"/>
            <a:ext cx="722717" cy="72271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C5F21B4-769C-ABD5-E292-34148C77C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385" y="5644873"/>
            <a:ext cx="722718" cy="72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5708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Personnalisé 4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37502B"/>
      </a:accent1>
      <a:accent2>
        <a:srgbClr val="426431"/>
      </a:accent2>
      <a:accent3>
        <a:srgbClr val="517E3B"/>
      </a:accent3>
      <a:accent4>
        <a:srgbClr val="689C4E"/>
      </a:accent4>
      <a:accent5>
        <a:srgbClr val="B2D3A2"/>
      </a:accent5>
      <a:accent6>
        <a:srgbClr val="D5E7CB"/>
      </a:accent6>
      <a:hlink>
        <a:srgbClr val="2E4225"/>
      </a:hlink>
      <a:folHlink>
        <a:srgbClr val="2E422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1456</Words>
  <Application>Microsoft Office PowerPoint</Application>
  <PresentationFormat>Grand écran</PresentationFormat>
  <Paragraphs>327</Paragraphs>
  <Slides>53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61" baseType="lpstr">
      <vt:lpstr>굴림</vt:lpstr>
      <vt:lpstr>Aharoni</vt:lpstr>
      <vt:lpstr>Arial</vt:lpstr>
      <vt:lpstr>Calibri</vt:lpstr>
      <vt:lpstr>Calibri Light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allison daney</dc:creator>
  <cp:lastModifiedBy>allison daney</cp:lastModifiedBy>
  <cp:revision>199</cp:revision>
  <dcterms:created xsi:type="dcterms:W3CDTF">2024-09-11T14:32:14Z</dcterms:created>
  <dcterms:modified xsi:type="dcterms:W3CDTF">2024-09-15T15:11:31Z</dcterms:modified>
</cp:coreProperties>
</file>